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7.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8.xml"/>
  <Override ContentType="application/vnd.openxmlformats-officedocument.theme+xml" PartName="/ppt/theme/theme9.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 id="2147483660" r:id="rId6"/>
    <p:sldMasterId id="2147483661" r:id="rId7"/>
    <p:sldMasterId id="2147483662" r:id="rId8"/>
    <p:sldMasterId id="2147483663" r:id="rId9"/>
    <p:sldMasterId id="2147483664" r:id="rId10"/>
    <p:sldMasterId id="2147483665" r:id="rId11"/>
    <p:sldMasterId id="2147483666" r:id="rId12"/>
  </p:sldMasterIdLst>
  <p:notesMasterIdLst>
    <p:notesMasterId r:id="rId13"/>
  </p:notesMasterIdLst>
  <p:sldIdLst>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5" r:id="rId33"/>
    <p:sldId id="276" r:id="rId34"/>
    <p:sldId id="277" r:id="rId35"/>
    <p:sldId id="278" r:id="rId36"/>
    <p:sldId id="279" r:id="rId37"/>
    <p:sldId id="280"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293" r:id="rId51"/>
    <p:sldId id="294" r:id="rId52"/>
    <p:sldId id="295" r:id="rId53"/>
    <p:sldId id="296" r:id="rId54"/>
    <p:sldId id="297" r:id="rId55"/>
    <p:sldId id="298" r:id="rId56"/>
    <p:sldId id="299" r:id="rId57"/>
    <p:sldId id="300" r:id="rId58"/>
    <p:sldId id="301" r:id="rId59"/>
    <p:sldId id="302" r:id="rId60"/>
    <p:sldId id="303" r:id="rId61"/>
    <p:sldId id="304" r:id="rId62"/>
    <p:sldId id="305" r:id="rId63"/>
    <p:sldId id="306" r:id="rId64"/>
    <p:sldId id="307" r:id="rId65"/>
    <p:sldId id="308" r:id="rId66"/>
  </p:sldIdLst>
  <p:sldSz cy="6858000" cx="9144000"/>
  <p:notesSz cx="6858000" cy="9926625"/>
  <p:embeddedFontLst>
    <p:embeddedFont>
      <p:font typeface="Arial Black"/>
      <p:regular r:id="rId6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3127">
          <p15:clr>
            <a:srgbClr val="000000"/>
          </p15:clr>
        </p15:guide>
        <p15:guide id="2" pos="2160">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772D0835-9D43-4913-A128-6B3E9E1A3155}">
  <a:tblStyle styleId="{772D0835-9D43-4913-A128-6B3E9E1A3155}"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127" orient="horz"/>
        <p:guide pos="2160"/>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27.xml"/><Relationship Id="rId42" Type="http://schemas.openxmlformats.org/officeDocument/2006/relationships/slide" Target="slides/slide29.xml"/><Relationship Id="rId41" Type="http://schemas.openxmlformats.org/officeDocument/2006/relationships/slide" Target="slides/slide28.xml"/><Relationship Id="rId44" Type="http://schemas.openxmlformats.org/officeDocument/2006/relationships/slide" Target="slides/slide31.xml"/><Relationship Id="rId43" Type="http://schemas.openxmlformats.org/officeDocument/2006/relationships/slide" Target="slides/slide30.xml"/><Relationship Id="rId46" Type="http://schemas.openxmlformats.org/officeDocument/2006/relationships/slide" Target="slides/slide33.xml"/><Relationship Id="rId45" Type="http://schemas.openxmlformats.org/officeDocument/2006/relationships/slide" Target="slides/slide32.xml"/><Relationship Id="rId1" Type="http://schemas.openxmlformats.org/officeDocument/2006/relationships/theme" Target="theme/theme7.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Master" Target="slideMasters/slideMaster5.xml"/><Relationship Id="rId48" Type="http://schemas.openxmlformats.org/officeDocument/2006/relationships/slide" Target="slides/slide35.xml"/><Relationship Id="rId47" Type="http://schemas.openxmlformats.org/officeDocument/2006/relationships/slide" Target="slides/slide34.xml"/><Relationship Id="rId49" Type="http://schemas.openxmlformats.org/officeDocument/2006/relationships/slide" Target="slides/slide36.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slideMaster" Target="slideMasters/slideMaster3.xml"/><Relationship Id="rId8" Type="http://schemas.openxmlformats.org/officeDocument/2006/relationships/slideMaster" Target="slideMasters/slideMaster4.xml"/><Relationship Id="rId31" Type="http://schemas.openxmlformats.org/officeDocument/2006/relationships/slide" Target="slides/slide18.xml"/><Relationship Id="rId30" Type="http://schemas.openxmlformats.org/officeDocument/2006/relationships/slide" Target="slides/slide17.xml"/><Relationship Id="rId33" Type="http://schemas.openxmlformats.org/officeDocument/2006/relationships/slide" Target="slides/slide20.xml"/><Relationship Id="rId32" Type="http://schemas.openxmlformats.org/officeDocument/2006/relationships/slide" Target="slides/slide19.xml"/><Relationship Id="rId35" Type="http://schemas.openxmlformats.org/officeDocument/2006/relationships/slide" Target="slides/slide22.xml"/><Relationship Id="rId34" Type="http://schemas.openxmlformats.org/officeDocument/2006/relationships/slide" Target="slides/slide21.xml"/><Relationship Id="rId37" Type="http://schemas.openxmlformats.org/officeDocument/2006/relationships/slide" Target="slides/slide24.xml"/><Relationship Id="rId36" Type="http://schemas.openxmlformats.org/officeDocument/2006/relationships/slide" Target="slides/slide23.xml"/><Relationship Id="rId39" Type="http://schemas.openxmlformats.org/officeDocument/2006/relationships/slide" Target="slides/slide26.xml"/><Relationship Id="rId38" Type="http://schemas.openxmlformats.org/officeDocument/2006/relationships/slide" Target="slides/slide25.xml"/><Relationship Id="rId62" Type="http://schemas.openxmlformats.org/officeDocument/2006/relationships/slide" Target="slides/slide49.xml"/><Relationship Id="rId61" Type="http://schemas.openxmlformats.org/officeDocument/2006/relationships/slide" Target="slides/slide48.xml"/><Relationship Id="rId20" Type="http://schemas.openxmlformats.org/officeDocument/2006/relationships/slide" Target="slides/slide7.xml"/><Relationship Id="rId64" Type="http://schemas.openxmlformats.org/officeDocument/2006/relationships/slide" Target="slides/slide51.xml"/><Relationship Id="rId63" Type="http://schemas.openxmlformats.org/officeDocument/2006/relationships/slide" Target="slides/slide50.xml"/><Relationship Id="rId22" Type="http://schemas.openxmlformats.org/officeDocument/2006/relationships/slide" Target="slides/slide9.xml"/><Relationship Id="rId66" Type="http://schemas.openxmlformats.org/officeDocument/2006/relationships/slide" Target="slides/slide53.xml"/><Relationship Id="rId21" Type="http://schemas.openxmlformats.org/officeDocument/2006/relationships/slide" Target="slides/slide8.xml"/><Relationship Id="rId65" Type="http://schemas.openxmlformats.org/officeDocument/2006/relationships/slide" Target="slides/slide52.xml"/><Relationship Id="rId24" Type="http://schemas.openxmlformats.org/officeDocument/2006/relationships/slide" Target="slides/slide11.xml"/><Relationship Id="rId23" Type="http://schemas.openxmlformats.org/officeDocument/2006/relationships/slide" Target="slides/slide10.xml"/><Relationship Id="rId67" Type="http://schemas.openxmlformats.org/officeDocument/2006/relationships/font" Target="fonts/ArialBlack-regular.fntdata"/><Relationship Id="rId60" Type="http://schemas.openxmlformats.org/officeDocument/2006/relationships/slide" Target="slides/slide47.xml"/><Relationship Id="rId26" Type="http://schemas.openxmlformats.org/officeDocument/2006/relationships/slide" Target="slides/slide13.xml"/><Relationship Id="rId25" Type="http://schemas.openxmlformats.org/officeDocument/2006/relationships/slide" Target="slides/slide12.xml"/><Relationship Id="rId28" Type="http://schemas.openxmlformats.org/officeDocument/2006/relationships/slide" Target="slides/slide15.xml"/><Relationship Id="rId27" Type="http://schemas.openxmlformats.org/officeDocument/2006/relationships/slide" Target="slides/slide14.xml"/><Relationship Id="rId29" Type="http://schemas.openxmlformats.org/officeDocument/2006/relationships/slide" Target="slides/slide16.xml"/><Relationship Id="rId51" Type="http://schemas.openxmlformats.org/officeDocument/2006/relationships/slide" Target="slides/slide38.xml"/><Relationship Id="rId50" Type="http://schemas.openxmlformats.org/officeDocument/2006/relationships/slide" Target="slides/slide37.xml"/><Relationship Id="rId53" Type="http://schemas.openxmlformats.org/officeDocument/2006/relationships/slide" Target="slides/slide40.xml"/><Relationship Id="rId52" Type="http://schemas.openxmlformats.org/officeDocument/2006/relationships/slide" Target="slides/slide39.xml"/><Relationship Id="rId11" Type="http://schemas.openxmlformats.org/officeDocument/2006/relationships/slideMaster" Target="slideMasters/slideMaster7.xml"/><Relationship Id="rId55" Type="http://schemas.openxmlformats.org/officeDocument/2006/relationships/slide" Target="slides/slide42.xml"/><Relationship Id="rId10" Type="http://schemas.openxmlformats.org/officeDocument/2006/relationships/slideMaster" Target="slideMasters/slideMaster6.xml"/><Relationship Id="rId54" Type="http://schemas.openxmlformats.org/officeDocument/2006/relationships/slide" Target="slides/slide41.xml"/><Relationship Id="rId13" Type="http://schemas.openxmlformats.org/officeDocument/2006/relationships/notesMaster" Target="notesMasters/notesMaster1.xml"/><Relationship Id="rId57" Type="http://schemas.openxmlformats.org/officeDocument/2006/relationships/slide" Target="slides/slide44.xml"/><Relationship Id="rId12" Type="http://schemas.openxmlformats.org/officeDocument/2006/relationships/slideMaster" Target="slideMasters/slideMaster8.xml"/><Relationship Id="rId56" Type="http://schemas.openxmlformats.org/officeDocument/2006/relationships/slide" Target="slides/slide43.xml"/><Relationship Id="rId15" Type="http://schemas.openxmlformats.org/officeDocument/2006/relationships/slide" Target="slides/slide2.xml"/><Relationship Id="rId59" Type="http://schemas.openxmlformats.org/officeDocument/2006/relationships/slide" Target="slides/slide46.xml"/><Relationship Id="rId14" Type="http://schemas.openxmlformats.org/officeDocument/2006/relationships/slide" Target="slides/slide1.xml"/><Relationship Id="rId58" Type="http://schemas.openxmlformats.org/officeDocument/2006/relationships/slide" Target="slides/slide45.xml"/><Relationship Id="rId17" Type="http://schemas.openxmlformats.org/officeDocument/2006/relationships/slide" Target="slides/slide4.xml"/><Relationship Id="rId16" Type="http://schemas.openxmlformats.org/officeDocument/2006/relationships/slide" Target="slides/slide3.xml"/><Relationship Id="rId19" Type="http://schemas.openxmlformats.org/officeDocument/2006/relationships/slide" Target="slides/slide6.xml"/><Relationship Id="rId1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755650" y="5511800"/>
            <a:ext cx="6046787" cy="5222875"/>
          </a:xfrm>
          <a:prstGeom prst="rect">
            <a:avLst/>
          </a:prstGeom>
          <a:noFill/>
          <a:ln>
            <a:noFill/>
          </a:ln>
        </p:spPr>
        <p:txBody>
          <a:bodyPr anchorCtr="0" anchor="t" bIns="0" lIns="0" spcFirstLastPara="1" rIns="0" wrap="square" tIns="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5" name="Google Shape;5;n"/>
          <p:cNvSpPr txBox="1"/>
          <p:nvPr>
            <p:ph idx="3" type="hdr"/>
          </p:nvPr>
        </p:nvSpPr>
        <p:spPr>
          <a:xfrm>
            <a:off x="0" y="0"/>
            <a:ext cx="3279775" cy="579437"/>
          </a:xfrm>
          <a:prstGeom prst="rect">
            <a:avLst/>
          </a:prstGeom>
          <a:noFill/>
          <a:ln>
            <a:noFill/>
          </a:ln>
        </p:spPr>
        <p:txBody>
          <a:bodyPr anchorCtr="0" anchor="t" bIns="0" lIns="0" spcFirstLastPara="1" rIns="0" wrap="square" tIns="0"/>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6" name="Google Shape;6;n"/>
          <p:cNvSpPr txBox="1"/>
          <p:nvPr>
            <p:ph idx="10" type="dt"/>
          </p:nvPr>
        </p:nvSpPr>
        <p:spPr>
          <a:xfrm>
            <a:off x="4278312" y="0"/>
            <a:ext cx="3279775" cy="579437"/>
          </a:xfrm>
          <a:prstGeom prst="rect">
            <a:avLst/>
          </a:prstGeom>
          <a:noFill/>
          <a:ln>
            <a:noFill/>
          </a:ln>
        </p:spPr>
        <p:txBody>
          <a:bodyPr anchorCtr="0" anchor="t" bIns="0" lIns="0" spcFirstLastPara="1" rIns="0" wrap="square" tIns="0"/>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11026775"/>
            <a:ext cx="3279775" cy="579437"/>
          </a:xfrm>
          <a:prstGeom prst="rect">
            <a:avLst/>
          </a:prstGeom>
          <a:noFill/>
          <a:ln>
            <a:noFill/>
          </a:ln>
        </p:spPr>
        <p:txBody>
          <a:bodyPr anchorCtr="0" anchor="b" bIns="0" lIns="0" spcFirstLastPara="1" rIns="0" wrap="square" tIns="0"/>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4278312" y="11026775"/>
            <a:ext cx="3279775" cy="579437"/>
          </a:xfrm>
          <a:prstGeom prst="rect">
            <a:avLst/>
          </a:prstGeom>
          <a:noFill/>
          <a:ln>
            <a:noFill/>
          </a:ln>
        </p:spPr>
        <p:txBody>
          <a:bodyPr anchorCtr="0" anchor="b" bIns="0" lIns="0" spcFirstLastPara="1" rIns="0" wrap="square" tIns="0">
            <a:noAutofit/>
          </a:bodyPr>
          <a:lstStyle/>
          <a:p>
            <a:pPr indent="0" lvl="0" marL="0" marR="0" rtl="0" algn="r">
              <a:lnSpc>
                <a:spcPct val="95000"/>
              </a:lnSpc>
              <a:spcBef>
                <a:spcPts val="0"/>
              </a:spcBef>
              <a:spcAft>
                <a:spcPts val="0"/>
              </a:spcAft>
              <a:buClr>
                <a:srgbClr val="000000"/>
              </a:buClr>
              <a:buSzPts val="1400"/>
              <a:buFont typeface="Times New Roman"/>
              <a:buNone/>
            </a:pPr>
            <a:fld id="{00000000-1234-1234-1234-123412341234}" type="slidenum">
              <a:rPr b="0" i="0" lang="en-US" sz="1400" u="none" cap="none" strike="noStrike">
                <a:solidFill>
                  <a:srgbClr val="000000"/>
                </a:solidFill>
                <a:latin typeface="Times New Roman"/>
                <a:ea typeface="Times New Roman"/>
                <a:cs typeface="Times New Roman"/>
                <a:sym typeface="Times New Roman"/>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p1: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50" name="Google Shape;150;p1: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2" name="Shape 202"/>
        <p:cNvGrpSpPr/>
        <p:nvPr/>
      </p:nvGrpSpPr>
      <p:grpSpPr>
        <a:xfrm>
          <a:off x="0" y="0"/>
          <a:ext cx="0" cy="0"/>
          <a:chOff x="0" y="0"/>
          <a:chExt cx="0" cy="0"/>
        </a:xfrm>
      </p:grpSpPr>
      <p:sp>
        <p:nvSpPr>
          <p:cNvPr id="203" name="Google Shape;203;p10: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04" name="Google Shape;204;p10: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p11: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10" name="Google Shape;210;p11: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p12: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16" name="Google Shape;216;p12: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0" name="Shape 220"/>
        <p:cNvGrpSpPr/>
        <p:nvPr/>
      </p:nvGrpSpPr>
      <p:grpSpPr>
        <a:xfrm>
          <a:off x="0" y="0"/>
          <a:ext cx="0" cy="0"/>
          <a:chOff x="0" y="0"/>
          <a:chExt cx="0" cy="0"/>
        </a:xfrm>
      </p:grpSpPr>
      <p:sp>
        <p:nvSpPr>
          <p:cNvPr id="221" name="Google Shape;221;p13: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22" name="Google Shape;222;p13: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6" name="Shape 226"/>
        <p:cNvGrpSpPr/>
        <p:nvPr/>
      </p:nvGrpSpPr>
      <p:grpSpPr>
        <a:xfrm>
          <a:off x="0" y="0"/>
          <a:ext cx="0" cy="0"/>
          <a:chOff x="0" y="0"/>
          <a:chExt cx="0" cy="0"/>
        </a:xfrm>
      </p:grpSpPr>
      <p:sp>
        <p:nvSpPr>
          <p:cNvPr id="227" name="Google Shape;227;p14: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28" name="Google Shape;228;p14: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p15: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34" name="Google Shape;234;p15: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Google Shape;240;p16: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41" name="Google Shape;241;p16: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Google Shape;246;p17: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47" name="Google Shape;247;p17: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1" name="Shape 251"/>
        <p:cNvGrpSpPr/>
        <p:nvPr/>
      </p:nvGrpSpPr>
      <p:grpSpPr>
        <a:xfrm>
          <a:off x="0" y="0"/>
          <a:ext cx="0" cy="0"/>
          <a:chOff x="0" y="0"/>
          <a:chExt cx="0" cy="0"/>
        </a:xfrm>
      </p:grpSpPr>
      <p:sp>
        <p:nvSpPr>
          <p:cNvPr id="252" name="Google Shape;252;p18: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53" name="Google Shape;253;p18: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7" name="Shape 257"/>
        <p:cNvGrpSpPr/>
        <p:nvPr/>
      </p:nvGrpSpPr>
      <p:grpSpPr>
        <a:xfrm>
          <a:off x="0" y="0"/>
          <a:ext cx="0" cy="0"/>
          <a:chOff x="0" y="0"/>
          <a:chExt cx="0" cy="0"/>
        </a:xfrm>
      </p:grpSpPr>
      <p:sp>
        <p:nvSpPr>
          <p:cNvPr id="258" name="Google Shape;258;p19: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59" name="Google Shape;259;p19: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p2: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57" name="Google Shape;157;p2: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3" name="Shape 263"/>
        <p:cNvGrpSpPr/>
        <p:nvPr/>
      </p:nvGrpSpPr>
      <p:grpSpPr>
        <a:xfrm>
          <a:off x="0" y="0"/>
          <a:ext cx="0" cy="0"/>
          <a:chOff x="0" y="0"/>
          <a:chExt cx="0" cy="0"/>
        </a:xfrm>
      </p:grpSpPr>
      <p:sp>
        <p:nvSpPr>
          <p:cNvPr id="264" name="Google Shape;264;p20: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65" name="Google Shape;265;p20: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9" name="Shape 269"/>
        <p:cNvGrpSpPr/>
        <p:nvPr/>
      </p:nvGrpSpPr>
      <p:grpSpPr>
        <a:xfrm>
          <a:off x="0" y="0"/>
          <a:ext cx="0" cy="0"/>
          <a:chOff x="0" y="0"/>
          <a:chExt cx="0" cy="0"/>
        </a:xfrm>
      </p:grpSpPr>
      <p:sp>
        <p:nvSpPr>
          <p:cNvPr id="270" name="Google Shape;270;p21: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71" name="Google Shape;271;p21: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5" name="Shape 275"/>
        <p:cNvGrpSpPr/>
        <p:nvPr/>
      </p:nvGrpSpPr>
      <p:grpSpPr>
        <a:xfrm>
          <a:off x="0" y="0"/>
          <a:ext cx="0" cy="0"/>
          <a:chOff x="0" y="0"/>
          <a:chExt cx="0" cy="0"/>
        </a:xfrm>
      </p:grpSpPr>
      <p:sp>
        <p:nvSpPr>
          <p:cNvPr id="276" name="Google Shape;276;p22: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77" name="Google Shape;277;p22: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1" name="Shape 281"/>
        <p:cNvGrpSpPr/>
        <p:nvPr/>
      </p:nvGrpSpPr>
      <p:grpSpPr>
        <a:xfrm>
          <a:off x="0" y="0"/>
          <a:ext cx="0" cy="0"/>
          <a:chOff x="0" y="0"/>
          <a:chExt cx="0" cy="0"/>
        </a:xfrm>
      </p:grpSpPr>
      <p:sp>
        <p:nvSpPr>
          <p:cNvPr id="282" name="Google Shape;282;p23: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83" name="Google Shape;283;p23: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7" name="Shape 287"/>
        <p:cNvGrpSpPr/>
        <p:nvPr/>
      </p:nvGrpSpPr>
      <p:grpSpPr>
        <a:xfrm>
          <a:off x="0" y="0"/>
          <a:ext cx="0" cy="0"/>
          <a:chOff x="0" y="0"/>
          <a:chExt cx="0" cy="0"/>
        </a:xfrm>
      </p:grpSpPr>
      <p:sp>
        <p:nvSpPr>
          <p:cNvPr id="288" name="Google Shape;288;p24: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89" name="Google Shape;289;p24: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3" name="Shape 293"/>
        <p:cNvGrpSpPr/>
        <p:nvPr/>
      </p:nvGrpSpPr>
      <p:grpSpPr>
        <a:xfrm>
          <a:off x="0" y="0"/>
          <a:ext cx="0" cy="0"/>
          <a:chOff x="0" y="0"/>
          <a:chExt cx="0" cy="0"/>
        </a:xfrm>
      </p:grpSpPr>
      <p:sp>
        <p:nvSpPr>
          <p:cNvPr id="294" name="Google Shape;294;p25: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295" name="Google Shape;295;p25: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9" name="Shape 299"/>
        <p:cNvGrpSpPr/>
        <p:nvPr/>
      </p:nvGrpSpPr>
      <p:grpSpPr>
        <a:xfrm>
          <a:off x="0" y="0"/>
          <a:ext cx="0" cy="0"/>
          <a:chOff x="0" y="0"/>
          <a:chExt cx="0" cy="0"/>
        </a:xfrm>
      </p:grpSpPr>
      <p:sp>
        <p:nvSpPr>
          <p:cNvPr id="300" name="Google Shape;300;p26: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01" name="Google Shape;301;p26: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6" name="Shape 306"/>
        <p:cNvGrpSpPr/>
        <p:nvPr/>
      </p:nvGrpSpPr>
      <p:grpSpPr>
        <a:xfrm>
          <a:off x="0" y="0"/>
          <a:ext cx="0" cy="0"/>
          <a:chOff x="0" y="0"/>
          <a:chExt cx="0" cy="0"/>
        </a:xfrm>
      </p:grpSpPr>
      <p:sp>
        <p:nvSpPr>
          <p:cNvPr id="307" name="Google Shape;307;p27: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08" name="Google Shape;308;p27: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2" name="Shape 312"/>
        <p:cNvGrpSpPr/>
        <p:nvPr/>
      </p:nvGrpSpPr>
      <p:grpSpPr>
        <a:xfrm>
          <a:off x="0" y="0"/>
          <a:ext cx="0" cy="0"/>
          <a:chOff x="0" y="0"/>
          <a:chExt cx="0" cy="0"/>
        </a:xfrm>
      </p:grpSpPr>
      <p:sp>
        <p:nvSpPr>
          <p:cNvPr id="313" name="Google Shape;313;p28: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14" name="Google Shape;314;p28: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8" name="Shape 318"/>
        <p:cNvGrpSpPr/>
        <p:nvPr/>
      </p:nvGrpSpPr>
      <p:grpSpPr>
        <a:xfrm>
          <a:off x="0" y="0"/>
          <a:ext cx="0" cy="0"/>
          <a:chOff x="0" y="0"/>
          <a:chExt cx="0" cy="0"/>
        </a:xfrm>
      </p:grpSpPr>
      <p:sp>
        <p:nvSpPr>
          <p:cNvPr id="319" name="Google Shape;319;p29: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20" name="Google Shape;320;p29: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p3: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62" name="Google Shape;162;p3: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4" name="Shape 324"/>
        <p:cNvGrpSpPr/>
        <p:nvPr/>
      </p:nvGrpSpPr>
      <p:grpSpPr>
        <a:xfrm>
          <a:off x="0" y="0"/>
          <a:ext cx="0" cy="0"/>
          <a:chOff x="0" y="0"/>
          <a:chExt cx="0" cy="0"/>
        </a:xfrm>
      </p:grpSpPr>
      <p:sp>
        <p:nvSpPr>
          <p:cNvPr id="325" name="Google Shape;325;p30: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26" name="Google Shape;326;p30: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0" name="Shape 330"/>
        <p:cNvGrpSpPr/>
        <p:nvPr/>
      </p:nvGrpSpPr>
      <p:grpSpPr>
        <a:xfrm>
          <a:off x="0" y="0"/>
          <a:ext cx="0" cy="0"/>
          <a:chOff x="0" y="0"/>
          <a:chExt cx="0" cy="0"/>
        </a:xfrm>
      </p:grpSpPr>
      <p:sp>
        <p:nvSpPr>
          <p:cNvPr id="331" name="Google Shape;331;p31: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32" name="Google Shape;332;p31: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6" name="Shape 336"/>
        <p:cNvGrpSpPr/>
        <p:nvPr/>
      </p:nvGrpSpPr>
      <p:grpSpPr>
        <a:xfrm>
          <a:off x="0" y="0"/>
          <a:ext cx="0" cy="0"/>
          <a:chOff x="0" y="0"/>
          <a:chExt cx="0" cy="0"/>
        </a:xfrm>
      </p:grpSpPr>
      <p:sp>
        <p:nvSpPr>
          <p:cNvPr id="337" name="Google Shape;337;p32: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38" name="Google Shape;338;p32: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1" name="Shape 341"/>
        <p:cNvGrpSpPr/>
        <p:nvPr/>
      </p:nvGrpSpPr>
      <p:grpSpPr>
        <a:xfrm>
          <a:off x="0" y="0"/>
          <a:ext cx="0" cy="0"/>
          <a:chOff x="0" y="0"/>
          <a:chExt cx="0" cy="0"/>
        </a:xfrm>
      </p:grpSpPr>
      <p:sp>
        <p:nvSpPr>
          <p:cNvPr id="342" name="Google Shape;342;p33: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43" name="Google Shape;343;p33: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7" name="Shape 347"/>
        <p:cNvGrpSpPr/>
        <p:nvPr/>
      </p:nvGrpSpPr>
      <p:grpSpPr>
        <a:xfrm>
          <a:off x="0" y="0"/>
          <a:ext cx="0" cy="0"/>
          <a:chOff x="0" y="0"/>
          <a:chExt cx="0" cy="0"/>
        </a:xfrm>
      </p:grpSpPr>
      <p:sp>
        <p:nvSpPr>
          <p:cNvPr id="348" name="Google Shape;348;p34: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49" name="Google Shape;349;p34: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3" name="Shape 353"/>
        <p:cNvGrpSpPr/>
        <p:nvPr/>
      </p:nvGrpSpPr>
      <p:grpSpPr>
        <a:xfrm>
          <a:off x="0" y="0"/>
          <a:ext cx="0" cy="0"/>
          <a:chOff x="0" y="0"/>
          <a:chExt cx="0" cy="0"/>
        </a:xfrm>
      </p:grpSpPr>
      <p:sp>
        <p:nvSpPr>
          <p:cNvPr id="354" name="Google Shape;354;p35: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55" name="Google Shape;355;p35: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8" name="Shape 358"/>
        <p:cNvGrpSpPr/>
        <p:nvPr/>
      </p:nvGrpSpPr>
      <p:grpSpPr>
        <a:xfrm>
          <a:off x="0" y="0"/>
          <a:ext cx="0" cy="0"/>
          <a:chOff x="0" y="0"/>
          <a:chExt cx="0" cy="0"/>
        </a:xfrm>
      </p:grpSpPr>
      <p:sp>
        <p:nvSpPr>
          <p:cNvPr id="359" name="Google Shape;359;p36: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60" name="Google Shape;360;p36: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4" name="Shape 364"/>
        <p:cNvGrpSpPr/>
        <p:nvPr/>
      </p:nvGrpSpPr>
      <p:grpSpPr>
        <a:xfrm>
          <a:off x="0" y="0"/>
          <a:ext cx="0" cy="0"/>
          <a:chOff x="0" y="0"/>
          <a:chExt cx="0" cy="0"/>
        </a:xfrm>
      </p:grpSpPr>
      <p:sp>
        <p:nvSpPr>
          <p:cNvPr id="365" name="Google Shape;365;p37: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66" name="Google Shape;366;p37: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0" name="Shape 370"/>
        <p:cNvGrpSpPr/>
        <p:nvPr/>
      </p:nvGrpSpPr>
      <p:grpSpPr>
        <a:xfrm>
          <a:off x="0" y="0"/>
          <a:ext cx="0" cy="0"/>
          <a:chOff x="0" y="0"/>
          <a:chExt cx="0" cy="0"/>
        </a:xfrm>
      </p:grpSpPr>
      <p:sp>
        <p:nvSpPr>
          <p:cNvPr id="371" name="Google Shape;371;p38: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72" name="Google Shape;372;p38: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6" name="Shape 376"/>
        <p:cNvGrpSpPr/>
        <p:nvPr/>
      </p:nvGrpSpPr>
      <p:grpSpPr>
        <a:xfrm>
          <a:off x="0" y="0"/>
          <a:ext cx="0" cy="0"/>
          <a:chOff x="0" y="0"/>
          <a:chExt cx="0" cy="0"/>
        </a:xfrm>
      </p:grpSpPr>
      <p:sp>
        <p:nvSpPr>
          <p:cNvPr id="377" name="Google Shape;377;p39: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78" name="Google Shape;378;p39: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p4: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68" name="Google Shape;168;p4: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2" name="Shape 382"/>
        <p:cNvGrpSpPr/>
        <p:nvPr/>
      </p:nvGrpSpPr>
      <p:grpSpPr>
        <a:xfrm>
          <a:off x="0" y="0"/>
          <a:ext cx="0" cy="0"/>
          <a:chOff x="0" y="0"/>
          <a:chExt cx="0" cy="0"/>
        </a:xfrm>
      </p:grpSpPr>
      <p:sp>
        <p:nvSpPr>
          <p:cNvPr id="383" name="Google Shape;383;p40: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84" name="Google Shape;384;p40: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8" name="Shape 388"/>
        <p:cNvGrpSpPr/>
        <p:nvPr/>
      </p:nvGrpSpPr>
      <p:grpSpPr>
        <a:xfrm>
          <a:off x="0" y="0"/>
          <a:ext cx="0" cy="0"/>
          <a:chOff x="0" y="0"/>
          <a:chExt cx="0" cy="0"/>
        </a:xfrm>
      </p:grpSpPr>
      <p:sp>
        <p:nvSpPr>
          <p:cNvPr id="389" name="Google Shape;389;p41: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90" name="Google Shape;390;p41: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4" name="Shape 394"/>
        <p:cNvGrpSpPr/>
        <p:nvPr/>
      </p:nvGrpSpPr>
      <p:grpSpPr>
        <a:xfrm>
          <a:off x="0" y="0"/>
          <a:ext cx="0" cy="0"/>
          <a:chOff x="0" y="0"/>
          <a:chExt cx="0" cy="0"/>
        </a:xfrm>
      </p:grpSpPr>
      <p:sp>
        <p:nvSpPr>
          <p:cNvPr id="395" name="Google Shape;395;p42: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396" name="Google Shape;396;p42: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0" name="Shape 400"/>
        <p:cNvGrpSpPr/>
        <p:nvPr/>
      </p:nvGrpSpPr>
      <p:grpSpPr>
        <a:xfrm>
          <a:off x="0" y="0"/>
          <a:ext cx="0" cy="0"/>
          <a:chOff x="0" y="0"/>
          <a:chExt cx="0" cy="0"/>
        </a:xfrm>
      </p:grpSpPr>
      <p:sp>
        <p:nvSpPr>
          <p:cNvPr id="401" name="Google Shape;401;p43: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02" name="Google Shape;402;p43: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6" name="Shape 406"/>
        <p:cNvGrpSpPr/>
        <p:nvPr/>
      </p:nvGrpSpPr>
      <p:grpSpPr>
        <a:xfrm>
          <a:off x="0" y="0"/>
          <a:ext cx="0" cy="0"/>
          <a:chOff x="0" y="0"/>
          <a:chExt cx="0" cy="0"/>
        </a:xfrm>
      </p:grpSpPr>
      <p:sp>
        <p:nvSpPr>
          <p:cNvPr id="407" name="Google Shape;407;p44: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08" name="Google Shape;408;p44: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2" name="Shape 412"/>
        <p:cNvGrpSpPr/>
        <p:nvPr/>
      </p:nvGrpSpPr>
      <p:grpSpPr>
        <a:xfrm>
          <a:off x="0" y="0"/>
          <a:ext cx="0" cy="0"/>
          <a:chOff x="0" y="0"/>
          <a:chExt cx="0" cy="0"/>
        </a:xfrm>
      </p:grpSpPr>
      <p:sp>
        <p:nvSpPr>
          <p:cNvPr id="413" name="Google Shape;413;p45: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14" name="Google Shape;414;p45: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8" name="Shape 418"/>
        <p:cNvGrpSpPr/>
        <p:nvPr/>
      </p:nvGrpSpPr>
      <p:grpSpPr>
        <a:xfrm>
          <a:off x="0" y="0"/>
          <a:ext cx="0" cy="0"/>
          <a:chOff x="0" y="0"/>
          <a:chExt cx="0" cy="0"/>
        </a:xfrm>
      </p:grpSpPr>
      <p:sp>
        <p:nvSpPr>
          <p:cNvPr id="419" name="Google Shape;419;p46: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20" name="Google Shape;420;p46: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4" name="Shape 424"/>
        <p:cNvGrpSpPr/>
        <p:nvPr/>
      </p:nvGrpSpPr>
      <p:grpSpPr>
        <a:xfrm>
          <a:off x="0" y="0"/>
          <a:ext cx="0" cy="0"/>
          <a:chOff x="0" y="0"/>
          <a:chExt cx="0" cy="0"/>
        </a:xfrm>
      </p:grpSpPr>
      <p:sp>
        <p:nvSpPr>
          <p:cNvPr id="425" name="Google Shape;425;p47: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26" name="Google Shape;426;p47: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0" name="Shape 430"/>
        <p:cNvGrpSpPr/>
        <p:nvPr/>
      </p:nvGrpSpPr>
      <p:grpSpPr>
        <a:xfrm>
          <a:off x="0" y="0"/>
          <a:ext cx="0" cy="0"/>
          <a:chOff x="0" y="0"/>
          <a:chExt cx="0" cy="0"/>
        </a:xfrm>
      </p:grpSpPr>
      <p:sp>
        <p:nvSpPr>
          <p:cNvPr id="431" name="Google Shape;431;p48: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32" name="Google Shape;432;p48: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6" name="Shape 436"/>
        <p:cNvGrpSpPr/>
        <p:nvPr/>
      </p:nvGrpSpPr>
      <p:grpSpPr>
        <a:xfrm>
          <a:off x="0" y="0"/>
          <a:ext cx="0" cy="0"/>
          <a:chOff x="0" y="0"/>
          <a:chExt cx="0" cy="0"/>
        </a:xfrm>
      </p:grpSpPr>
      <p:sp>
        <p:nvSpPr>
          <p:cNvPr id="437" name="Google Shape;437;p49: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38" name="Google Shape;438;p49: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p5: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74" name="Google Shape;174;p5: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2" name="Shape 442"/>
        <p:cNvGrpSpPr/>
        <p:nvPr/>
      </p:nvGrpSpPr>
      <p:grpSpPr>
        <a:xfrm>
          <a:off x="0" y="0"/>
          <a:ext cx="0" cy="0"/>
          <a:chOff x="0" y="0"/>
          <a:chExt cx="0" cy="0"/>
        </a:xfrm>
      </p:grpSpPr>
      <p:sp>
        <p:nvSpPr>
          <p:cNvPr id="443" name="Google Shape;443;p50: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44" name="Google Shape;444;p50: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8" name="Shape 448"/>
        <p:cNvGrpSpPr/>
        <p:nvPr/>
      </p:nvGrpSpPr>
      <p:grpSpPr>
        <a:xfrm>
          <a:off x="0" y="0"/>
          <a:ext cx="0" cy="0"/>
          <a:chOff x="0" y="0"/>
          <a:chExt cx="0" cy="0"/>
        </a:xfrm>
      </p:grpSpPr>
      <p:sp>
        <p:nvSpPr>
          <p:cNvPr id="449" name="Google Shape;449;p51: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50" name="Google Shape;450;p51: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4" name="Shape 454"/>
        <p:cNvGrpSpPr/>
        <p:nvPr/>
      </p:nvGrpSpPr>
      <p:grpSpPr>
        <a:xfrm>
          <a:off x="0" y="0"/>
          <a:ext cx="0" cy="0"/>
          <a:chOff x="0" y="0"/>
          <a:chExt cx="0" cy="0"/>
        </a:xfrm>
      </p:grpSpPr>
      <p:sp>
        <p:nvSpPr>
          <p:cNvPr id="455" name="Google Shape;455;p52: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56" name="Google Shape;456;p52: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9" name="Shape 459"/>
        <p:cNvGrpSpPr/>
        <p:nvPr/>
      </p:nvGrpSpPr>
      <p:grpSpPr>
        <a:xfrm>
          <a:off x="0" y="0"/>
          <a:ext cx="0" cy="0"/>
          <a:chOff x="0" y="0"/>
          <a:chExt cx="0" cy="0"/>
        </a:xfrm>
      </p:grpSpPr>
      <p:sp>
        <p:nvSpPr>
          <p:cNvPr id="460" name="Google Shape;460;p53: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61" name="Google Shape;461;p53: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p6: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80" name="Google Shape;180;p6: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p7: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86" name="Google Shape;186;p7: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Google Shape;191;p8: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92" name="Google Shape;192;p8: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6" name="Shape 196"/>
        <p:cNvGrpSpPr/>
        <p:nvPr/>
      </p:nvGrpSpPr>
      <p:grpSpPr>
        <a:xfrm>
          <a:off x="0" y="0"/>
          <a:ext cx="0" cy="0"/>
          <a:chOff x="0" y="0"/>
          <a:chExt cx="0" cy="0"/>
        </a:xfrm>
      </p:grpSpPr>
      <p:sp>
        <p:nvSpPr>
          <p:cNvPr id="197" name="Google Shape;197;p9:notes"/>
          <p:cNvSpPr txBox="1"/>
          <p:nvPr>
            <p:ph idx="1" type="body"/>
          </p:nvPr>
        </p:nvSpPr>
        <p:spPr>
          <a:xfrm>
            <a:off x="755650" y="5511800"/>
            <a:ext cx="6046787" cy="5222875"/>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198" name="Google Shape;198;p9:notes"/>
          <p:cNvSpPr/>
          <p:nvPr>
            <p:ph idx="2" type="sldImg"/>
          </p:nvPr>
        </p:nvSpPr>
        <p:spPr>
          <a:xfrm>
            <a:off x="879475" y="882650"/>
            <a:ext cx="5797550" cy="43481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Διαφάνεια τίτλου" type="title">
  <p:cSld name="TITLE">
    <p:spTree>
      <p:nvGrpSpPr>
        <p:cNvPr id="18" name="Shape 18"/>
        <p:cNvGrpSpPr/>
        <p:nvPr/>
      </p:nvGrpSpPr>
      <p:grpSpPr>
        <a:xfrm>
          <a:off x="0" y="0"/>
          <a:ext cx="0" cy="0"/>
          <a:chOff x="0" y="0"/>
          <a:chExt cx="0" cy="0"/>
        </a:xfrm>
      </p:grpSpPr>
      <p:sp>
        <p:nvSpPr>
          <p:cNvPr id="19" name="Google Shape;19;p2"/>
          <p:cNvSpPr txBox="1"/>
          <p:nvPr>
            <p:ph type="ctrTitle"/>
          </p:nvPr>
        </p:nvSpPr>
        <p:spPr>
          <a:xfrm>
            <a:off x="2362200" y="4038600"/>
            <a:ext cx="6477000" cy="18288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 type="subTitle"/>
          </p:nvPr>
        </p:nvSpPr>
        <p:spPr>
          <a:xfrm>
            <a:off x="2362200" y="6050037"/>
            <a:ext cx="6705600" cy="685800"/>
          </a:xfrm>
          <a:prstGeom prst="rect">
            <a:avLst/>
          </a:prstGeom>
          <a:noFill/>
          <a:ln>
            <a:noFill/>
          </a:ln>
        </p:spPr>
        <p:txBody>
          <a:bodyPr anchorCtr="0" anchor="ctr" bIns="45700" lIns="91425" spcFirstLastPara="1" rIns="91425" wrap="square" tIns="45700"/>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21" name="Google Shape;21;p2"/>
          <p:cNvSpPr txBox="1"/>
          <p:nvPr>
            <p:ph idx="10" type="dt"/>
          </p:nvPr>
        </p:nvSpPr>
        <p:spPr>
          <a:xfrm>
            <a:off x="76200" y="6069012"/>
            <a:ext cx="2057400" cy="685800"/>
          </a:xfrm>
          <a:prstGeom prst="rect">
            <a:avLst/>
          </a:prstGeom>
          <a:noFill/>
          <a:ln>
            <a:noFill/>
          </a:ln>
        </p:spPr>
        <p:txBody>
          <a:bodyPr anchorCtr="0" anchor="ctr" bIns="45700" lIns="91425" spcFirstLastPara="1" rIns="91425" wrap="square" tIns="45700"/>
          <a:lstStyle>
            <a:lvl1pPr lvl="0" algn="ctr">
              <a:lnSpc>
                <a:spcPct val="100000"/>
              </a:lnSpc>
              <a:spcBef>
                <a:spcPts val="0"/>
              </a:spcBef>
              <a:spcAft>
                <a:spcPts val="0"/>
              </a:spcAft>
              <a:buSzPts val="1400"/>
              <a:buNone/>
              <a:defRPr sz="20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
          <p:cNvSpPr txBox="1"/>
          <p:nvPr>
            <p:ph idx="11" type="ftr"/>
          </p:nvPr>
        </p:nvSpPr>
        <p:spPr>
          <a:xfrm>
            <a:off x="2085975" y="236537"/>
            <a:ext cx="58674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
          <p:cNvSpPr txBox="1"/>
          <p:nvPr>
            <p:ph idx="12" type="sldNum"/>
          </p:nvPr>
        </p:nvSpPr>
        <p:spPr>
          <a:xfrm>
            <a:off x="8001000" y="228600"/>
            <a:ext cx="838200" cy="3810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1pPr>
            <a:lvl2pPr indent="0" lvl="1"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2pPr>
            <a:lvl3pPr indent="0" lvl="2"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3pPr>
            <a:lvl4pPr indent="0" lvl="3"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4pPr>
            <a:lvl5pPr indent="0" lvl="4"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5pPr>
            <a:lvl6pPr indent="0" lvl="5"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6pPr>
            <a:lvl7pPr indent="0" lvl="6"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7pPr>
            <a:lvl8pPr indent="0" lvl="7"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8pPr>
            <a:lvl9pPr indent="0" lvl="8" marL="0" marR="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Σύγκριση" type="twoTxTwoObj">
  <p:cSld name="TWO_OBJECTS_WITH_TEXT">
    <p:spTree>
      <p:nvGrpSpPr>
        <p:cNvPr id="124" name="Shape 124"/>
        <p:cNvGrpSpPr/>
        <p:nvPr/>
      </p:nvGrpSpPr>
      <p:grpSpPr>
        <a:xfrm>
          <a:off x="0" y="0"/>
          <a:ext cx="0" cy="0"/>
          <a:chOff x="0" y="0"/>
          <a:chExt cx="0" cy="0"/>
        </a:xfrm>
      </p:grpSpPr>
      <p:sp>
        <p:nvSpPr>
          <p:cNvPr id="125" name="Google Shape;125;p17"/>
          <p:cNvSpPr txBox="1"/>
          <p:nvPr>
            <p:ph type="title"/>
          </p:nvPr>
        </p:nvSpPr>
        <p:spPr>
          <a:xfrm>
            <a:off x="533400" y="273050"/>
            <a:ext cx="8153400" cy="86995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7"/>
          <p:cNvSpPr txBox="1"/>
          <p:nvPr>
            <p:ph idx="1" type="body"/>
          </p:nvPr>
        </p:nvSpPr>
        <p:spPr>
          <a:xfrm>
            <a:off x="609600" y="2438400"/>
            <a:ext cx="3886200" cy="35814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27" name="Google Shape;127;p17"/>
          <p:cNvSpPr txBox="1"/>
          <p:nvPr>
            <p:ph idx="2" type="body"/>
          </p:nvPr>
        </p:nvSpPr>
        <p:spPr>
          <a:xfrm>
            <a:off x="4800600" y="2438400"/>
            <a:ext cx="3886200" cy="35814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28" name="Google Shape;128;p17"/>
          <p:cNvSpPr txBox="1"/>
          <p:nvPr>
            <p:ph idx="3" type="body"/>
          </p:nvPr>
        </p:nvSpPr>
        <p:spPr>
          <a:xfrm>
            <a:off x="609600" y="1752600"/>
            <a:ext cx="3886200" cy="640080"/>
          </a:xfrm>
          <a:prstGeom prst="rect">
            <a:avLst/>
          </a:prstGeom>
          <a:solidFill>
            <a:schemeClr val="accent2"/>
          </a:solidFill>
          <a:ln>
            <a:noFill/>
          </a:ln>
        </p:spPr>
        <p:txBody>
          <a:bodyPr anchorCtr="0" anchor="ctr" bIns="45700" lIns="91425" spcFirstLastPara="1" rIns="91425" wrap="square" tIns="45700"/>
          <a:lstStyle>
            <a:lvl1pPr indent="-228600" lvl="0" marL="457200" algn="l">
              <a:spcBef>
                <a:spcPts val="700"/>
              </a:spcBef>
              <a:spcAft>
                <a:spcPts val="0"/>
              </a:spcAft>
              <a:buSzPts val="1200"/>
              <a:buFont typeface="Twentieth Century"/>
              <a:buNone/>
              <a:defRPr b="1" sz="2000">
                <a:solidFill>
                  <a:srgbClr val="FFFFFF"/>
                </a:solidFill>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29" name="Google Shape;129;p17"/>
          <p:cNvSpPr txBox="1"/>
          <p:nvPr>
            <p:ph idx="4" type="body"/>
          </p:nvPr>
        </p:nvSpPr>
        <p:spPr>
          <a:xfrm>
            <a:off x="4800600" y="1752600"/>
            <a:ext cx="3886200" cy="640080"/>
          </a:xfrm>
          <a:prstGeom prst="rect">
            <a:avLst/>
          </a:prstGeom>
          <a:solidFill>
            <a:schemeClr val="accent4"/>
          </a:solidFill>
          <a:ln>
            <a:noFill/>
          </a:ln>
        </p:spPr>
        <p:txBody>
          <a:bodyPr anchorCtr="0" anchor="ctr" bIns="45700" lIns="91425" spcFirstLastPara="1" rIns="91425" wrap="square" tIns="45700"/>
          <a:lstStyle>
            <a:lvl1pPr indent="-228600" lvl="0" marL="457200" algn="l">
              <a:spcBef>
                <a:spcPts val="700"/>
              </a:spcBef>
              <a:spcAft>
                <a:spcPts val="0"/>
              </a:spcAft>
              <a:buSzPts val="1200"/>
              <a:buFont typeface="Twentieth Century"/>
              <a:buNone/>
              <a:defRPr b="1" sz="2000">
                <a:solidFill>
                  <a:srgbClr val="FFFFFF"/>
                </a:solidFill>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30" name="Google Shape;130;p17"/>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17"/>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132" name="Google Shape;132;p17"/>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Κατακόρυφος τίτλος και Κείμενο" showMasterSp="0" type="vertTitleAndTx">
  <p:cSld name="VERTICAL_TITLE_AND_VERTICAL_TEXT">
    <p:spTree>
      <p:nvGrpSpPr>
        <p:cNvPr id="142" name="Shape 142"/>
        <p:cNvGrpSpPr/>
        <p:nvPr/>
      </p:nvGrpSpPr>
      <p:grpSpPr>
        <a:xfrm>
          <a:off x="0" y="0"/>
          <a:ext cx="0" cy="0"/>
          <a:chOff x="0" y="0"/>
          <a:chExt cx="0" cy="0"/>
        </a:xfrm>
      </p:grpSpPr>
      <p:sp>
        <p:nvSpPr>
          <p:cNvPr id="143" name="Google Shape;143;p19"/>
          <p:cNvSpPr txBox="1"/>
          <p:nvPr>
            <p:ph type="title"/>
          </p:nvPr>
        </p:nvSpPr>
        <p:spPr>
          <a:xfrm rot="5400000">
            <a:off x="4823619" y="2339181"/>
            <a:ext cx="5516563" cy="20574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19"/>
          <p:cNvSpPr txBox="1"/>
          <p:nvPr>
            <p:ph idx="1" type="body"/>
          </p:nvPr>
        </p:nvSpPr>
        <p:spPr>
          <a:xfrm rot="5400000">
            <a:off x="480218" y="586582"/>
            <a:ext cx="5516564" cy="55626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45" name="Google Shape;145;p19"/>
          <p:cNvSpPr txBox="1"/>
          <p:nvPr>
            <p:ph idx="10" type="dt"/>
          </p:nvPr>
        </p:nvSpPr>
        <p:spPr>
          <a:xfrm>
            <a:off x="6553200" y="6248400"/>
            <a:ext cx="22098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19"/>
          <p:cNvSpPr txBox="1"/>
          <p:nvPr>
            <p:ph idx="11" type="ftr"/>
          </p:nvPr>
        </p:nvSpPr>
        <p:spPr>
          <a:xfrm>
            <a:off x="457200" y="6248400"/>
            <a:ext cx="55737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7" name="Google Shape;147;p19"/>
          <p:cNvSpPr txBox="1"/>
          <p:nvPr>
            <p:ph idx="12" type="sldNum"/>
          </p:nvPr>
        </p:nvSpPr>
        <p:spPr>
          <a:xfrm rot="5400000">
            <a:off x="5989637" y="144462"/>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Τίτλος και Περιεχόμενο" type="obj">
  <p:cSld name="OBJECT">
    <p:spTree>
      <p:nvGrpSpPr>
        <p:cNvPr id="33" name="Shape 33"/>
        <p:cNvGrpSpPr/>
        <p:nvPr/>
      </p:nvGrpSpPr>
      <p:grpSpPr>
        <a:xfrm>
          <a:off x="0" y="0"/>
          <a:ext cx="0" cy="0"/>
          <a:chOff x="0" y="0"/>
          <a:chExt cx="0" cy="0"/>
        </a:xfrm>
      </p:grpSpPr>
      <p:sp>
        <p:nvSpPr>
          <p:cNvPr id="34" name="Google Shape;34;p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6" name="Google Shape;36;p4"/>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4"/>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Τίτλος και Κατακόρυφο κείμενο" type="vertTx">
  <p:cSld name="VERTICAL_TEXT">
    <p:spTree>
      <p:nvGrpSpPr>
        <p:cNvPr id="39" name="Shape 39"/>
        <p:cNvGrpSpPr/>
        <p:nvPr/>
      </p:nvGrpSpPr>
      <p:grpSpPr>
        <a:xfrm>
          <a:off x="0" y="0"/>
          <a:ext cx="0" cy="0"/>
          <a:chOff x="0" y="0"/>
          <a:chExt cx="0" cy="0"/>
        </a:xfrm>
      </p:grpSpPr>
      <p:sp>
        <p:nvSpPr>
          <p:cNvPr id="40" name="Google Shape;40;p5"/>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5"/>
          <p:cNvSpPr txBox="1"/>
          <p:nvPr>
            <p:ph idx="1" type="body"/>
          </p:nvPr>
        </p:nvSpPr>
        <p:spPr>
          <a:xfrm rot="5400000">
            <a:off x="2426494" y="-213519"/>
            <a:ext cx="4525962" cy="81534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2" name="Google Shape;42;p5"/>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5"/>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5"/>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Περιεχόμενο με λεζάντα" type="objTx">
  <p:cSld name="OBJECT_WITH_CAPTION_TEXT">
    <p:spTree>
      <p:nvGrpSpPr>
        <p:cNvPr id="45" name="Shape 45"/>
        <p:cNvGrpSpPr/>
        <p:nvPr/>
      </p:nvGrpSpPr>
      <p:grpSpPr>
        <a:xfrm>
          <a:off x="0" y="0"/>
          <a:ext cx="0" cy="0"/>
          <a:chOff x="0" y="0"/>
          <a:chExt cx="0" cy="0"/>
        </a:xfrm>
      </p:grpSpPr>
      <p:sp>
        <p:nvSpPr>
          <p:cNvPr id="46" name="Google Shape;46;p6"/>
          <p:cNvSpPr txBox="1"/>
          <p:nvPr>
            <p:ph type="title"/>
          </p:nvPr>
        </p:nvSpPr>
        <p:spPr>
          <a:xfrm>
            <a:off x="609600" y="273050"/>
            <a:ext cx="8077200" cy="86995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dk2"/>
              </a:buClr>
              <a:buSzPts val="4400"/>
              <a:buFont typeface="Twentieth Century"/>
              <a:buNone/>
              <a:defRPr b="0" sz="4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 type="body"/>
          </p:nvPr>
        </p:nvSpPr>
        <p:spPr>
          <a:xfrm>
            <a:off x="609600" y="1752600"/>
            <a:ext cx="1600200" cy="4343400"/>
          </a:xfrm>
          <a:prstGeom prst="rect">
            <a:avLst/>
          </a:prstGeom>
          <a:solidFill>
            <a:schemeClr val="accent2"/>
          </a:solidFill>
          <a:ln cap="sq" cmpd="dbl" w="50800">
            <a:solidFill>
              <a:schemeClr val="accent2"/>
            </a:solidFill>
            <a:prstDash val="solid"/>
            <a:miter lim="800000"/>
            <a:headEnd len="sm" w="sm" type="none"/>
            <a:tailEnd len="sm" w="sm" type="none"/>
          </a:ln>
        </p:spPr>
        <p:txBody>
          <a:bodyPr anchorCtr="0" anchor="t" bIns="91425" lIns="137150" spcFirstLastPara="1" rIns="137150" wrap="square" tIns="182875"/>
          <a:lstStyle>
            <a:lvl1pPr indent="-228600" lvl="0" marL="457200" algn="l">
              <a:spcBef>
                <a:spcPts val="700"/>
              </a:spcBef>
              <a:spcAft>
                <a:spcPts val="0"/>
              </a:spcAft>
              <a:buSzPts val="1080"/>
              <a:buNone/>
              <a:defRPr sz="1800">
                <a:solidFill>
                  <a:schemeClr val="lt1"/>
                </a:solidFill>
                <a:latin typeface="Twentieth Century"/>
                <a:ea typeface="Twentieth Century"/>
                <a:cs typeface="Twentieth Century"/>
                <a:sym typeface="Twentieth Century"/>
              </a:defRPr>
            </a:lvl1pPr>
            <a:lvl2pPr indent="-228600" lvl="1" marL="914400" algn="l">
              <a:spcBef>
                <a:spcPts val="1000"/>
              </a:spcBef>
              <a:spcAft>
                <a:spcPts val="0"/>
              </a:spcAft>
              <a:buSzPts val="840"/>
              <a:buNone/>
              <a:defRPr sz="1200">
                <a:solidFill>
                  <a:schemeClr val="lt1"/>
                </a:solidFill>
                <a:latin typeface="Twentieth Century"/>
                <a:ea typeface="Twentieth Century"/>
                <a:cs typeface="Twentieth Century"/>
                <a:sym typeface="Twentieth Century"/>
              </a:defRPr>
            </a:lvl2pPr>
            <a:lvl3pPr indent="-228600" lvl="2" marL="1371600" algn="l">
              <a:spcBef>
                <a:spcPts val="500"/>
              </a:spcBef>
              <a:spcAft>
                <a:spcPts val="0"/>
              </a:spcAft>
              <a:buSzPts val="750"/>
              <a:buNone/>
              <a:defRPr sz="1000">
                <a:solidFill>
                  <a:schemeClr val="lt1"/>
                </a:solidFill>
                <a:latin typeface="Twentieth Century"/>
                <a:ea typeface="Twentieth Century"/>
                <a:cs typeface="Twentieth Century"/>
                <a:sym typeface="Twentieth Century"/>
              </a:defRPr>
            </a:lvl3pPr>
            <a:lvl4pPr indent="-228600" lvl="3" marL="1828800" algn="l">
              <a:spcBef>
                <a:spcPts val="400"/>
              </a:spcBef>
              <a:spcAft>
                <a:spcPts val="0"/>
              </a:spcAft>
              <a:buSzPts val="675"/>
              <a:buNone/>
              <a:defRPr sz="900">
                <a:solidFill>
                  <a:schemeClr val="lt1"/>
                </a:solidFill>
                <a:latin typeface="Twentieth Century"/>
                <a:ea typeface="Twentieth Century"/>
                <a:cs typeface="Twentieth Century"/>
                <a:sym typeface="Twentieth Century"/>
              </a:defRPr>
            </a:lvl4pPr>
            <a:lvl5pPr indent="-228600" lvl="4" marL="2286000" algn="l">
              <a:spcBef>
                <a:spcPts val="400"/>
              </a:spcBef>
              <a:spcAft>
                <a:spcPts val="0"/>
              </a:spcAft>
              <a:buSzPts val="585"/>
              <a:buNone/>
              <a:defRPr sz="900">
                <a:solidFill>
                  <a:schemeClr val="lt1"/>
                </a:solidFill>
                <a:latin typeface="Twentieth Century"/>
                <a:ea typeface="Twentieth Century"/>
                <a:cs typeface="Twentieth Century"/>
                <a:sym typeface="Twentieth Century"/>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8" name="Google Shape;48;p6"/>
          <p:cNvSpPr txBox="1"/>
          <p:nvPr>
            <p:ph idx="2" type="body"/>
          </p:nvPr>
        </p:nvSpPr>
        <p:spPr>
          <a:xfrm>
            <a:off x="2362200" y="1752600"/>
            <a:ext cx="6400800" cy="44196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9" name="Google Shape;49;p6"/>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6"/>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6"/>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Μόνο τίτλος" type="titleOnly">
  <p:cSld name="TITLE_ONLY">
    <p:spTree>
      <p:nvGrpSpPr>
        <p:cNvPr id="52" name="Shape 52"/>
        <p:cNvGrpSpPr/>
        <p:nvPr/>
      </p:nvGrpSpPr>
      <p:grpSpPr>
        <a:xfrm>
          <a:off x="0" y="0"/>
          <a:ext cx="0" cy="0"/>
          <a:chOff x="0" y="0"/>
          <a:chExt cx="0" cy="0"/>
        </a:xfrm>
      </p:grpSpPr>
      <p:sp>
        <p:nvSpPr>
          <p:cNvPr id="53" name="Google Shape;53;p7"/>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7"/>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7"/>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Κενή" type="blank">
  <p:cSld name="BLANK">
    <p:spTree>
      <p:nvGrpSpPr>
        <p:cNvPr id="63" name="Shape 63"/>
        <p:cNvGrpSpPr/>
        <p:nvPr/>
      </p:nvGrpSpPr>
      <p:grpSpPr>
        <a:xfrm>
          <a:off x="0" y="0"/>
          <a:ext cx="0" cy="0"/>
          <a:chOff x="0" y="0"/>
          <a:chExt cx="0" cy="0"/>
        </a:xfrm>
      </p:grpSpPr>
      <p:sp>
        <p:nvSpPr>
          <p:cNvPr id="64" name="Google Shape;64;p9"/>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9"/>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9"/>
          <p:cNvSpPr txBox="1"/>
          <p:nvPr>
            <p:ph idx="12" type="sldNum"/>
          </p:nvPr>
        </p:nvSpPr>
        <p:spPr>
          <a:xfrm>
            <a:off x="0" y="6248400"/>
            <a:ext cx="533400" cy="3810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1pPr>
            <a:lvl2pPr indent="0" lvl="1"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2pPr>
            <a:lvl3pPr indent="0" lvl="2"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3pPr>
            <a:lvl4pPr indent="0" lvl="3"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4pPr>
            <a:lvl5pPr indent="0" lvl="4"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5pPr>
            <a:lvl6pPr indent="0" lvl="5"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6pPr>
            <a:lvl7pPr indent="0" lvl="6"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7pPr>
            <a:lvl8pPr indent="0" lvl="7"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8pPr>
            <a:lvl9pPr indent="0" lvl="8" marL="0" marR="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Εικόνα με λεζάντα" type="picTx">
  <p:cSld name="PICTURE_WITH_CAPTION_TEXT">
    <p:spTree>
      <p:nvGrpSpPr>
        <p:cNvPr id="77" name="Shape 77"/>
        <p:cNvGrpSpPr/>
        <p:nvPr/>
      </p:nvGrpSpPr>
      <p:grpSpPr>
        <a:xfrm>
          <a:off x="0" y="0"/>
          <a:ext cx="0" cy="0"/>
          <a:chOff x="0" y="0"/>
          <a:chExt cx="0" cy="0"/>
        </a:xfrm>
      </p:grpSpPr>
      <p:sp>
        <p:nvSpPr>
          <p:cNvPr id="78" name="Google Shape;78;p11"/>
          <p:cNvSpPr txBox="1"/>
          <p:nvPr>
            <p:ph idx="1" type="body"/>
          </p:nvPr>
        </p:nvSpPr>
        <p:spPr>
          <a:xfrm>
            <a:off x="1600200" y="5486400"/>
            <a:ext cx="7315200" cy="685800"/>
          </a:xfrm>
          <a:prstGeom prst="rect">
            <a:avLst/>
          </a:prstGeom>
          <a:noFill/>
          <a:ln>
            <a:noFill/>
          </a:ln>
        </p:spPr>
        <p:txBody>
          <a:bodyPr anchorCtr="0" anchor="t" bIns="45700" lIns="91425" spcFirstLastPara="1" rIns="91425" wrap="square" tIns="45700"/>
          <a:lstStyle>
            <a:lvl1pPr indent="-228600" lvl="0" marL="457200" algn="l">
              <a:spcBef>
                <a:spcPts val="700"/>
              </a:spcBef>
              <a:spcAft>
                <a:spcPts val="0"/>
              </a:spcAft>
              <a:buSzPts val="1020"/>
              <a:buFont typeface="Twentieth Century"/>
              <a:buNone/>
              <a:defRPr sz="1700"/>
            </a:lvl1pPr>
            <a:lvl2pPr indent="-228600" lvl="1" marL="914400" algn="l">
              <a:spcBef>
                <a:spcPts val="550"/>
              </a:spcBef>
              <a:spcAft>
                <a:spcPts val="0"/>
              </a:spcAft>
              <a:buSzPts val="840"/>
              <a:buFont typeface="Twentieth Century"/>
              <a:buNone/>
              <a:defRPr sz="1200"/>
            </a:lvl2pPr>
            <a:lvl3pPr indent="-228600" lvl="2" marL="1371600" algn="l">
              <a:spcBef>
                <a:spcPts val="500"/>
              </a:spcBef>
              <a:spcAft>
                <a:spcPts val="0"/>
              </a:spcAft>
              <a:buSzPts val="750"/>
              <a:buFont typeface="Twentieth Century"/>
              <a:buNone/>
              <a:defRPr sz="1000"/>
            </a:lvl3pPr>
            <a:lvl4pPr indent="-228600" lvl="3" marL="1828800" algn="l">
              <a:spcBef>
                <a:spcPts val="400"/>
              </a:spcBef>
              <a:spcAft>
                <a:spcPts val="0"/>
              </a:spcAft>
              <a:buSzPts val="675"/>
              <a:buFont typeface="Twentieth Century"/>
              <a:buNone/>
              <a:defRPr sz="900"/>
            </a:lvl4pPr>
            <a:lvl5pPr indent="-228600" lvl="4" marL="2286000" algn="l">
              <a:spcBef>
                <a:spcPts val="400"/>
              </a:spcBef>
              <a:spcAft>
                <a:spcPts val="0"/>
              </a:spcAft>
              <a:buSzPts val="585"/>
              <a:buFont typeface="Twentieth Century"/>
              <a:buNone/>
              <a:defRPr sz="9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9" name="Google Shape;79;p11"/>
          <p:cNvSpPr txBox="1"/>
          <p:nvPr>
            <p:ph type="title"/>
          </p:nvPr>
        </p:nvSpPr>
        <p:spPr>
          <a:xfrm>
            <a:off x="1600200" y="4648200"/>
            <a:ext cx="7315200" cy="685800"/>
          </a:xfrm>
          <a:prstGeom prst="rect">
            <a:avLst/>
          </a:prstGeom>
          <a:noFill/>
          <a:ln>
            <a:noFill/>
          </a:ln>
        </p:spPr>
        <p:txBody>
          <a:bodyPr anchorCtr="0" anchor="ctr" bIns="45700" lIns="91425" spcFirstLastPara="1" rIns="91425" wrap="square" tIns="45700"/>
          <a:lstStyle>
            <a:lvl1pPr lvl="0" algn="l">
              <a:spcBef>
                <a:spcPts val="0"/>
              </a:spcBef>
              <a:spcAft>
                <a:spcPts val="0"/>
              </a:spcAft>
              <a:buClr>
                <a:srgbClr val="FFFFFF"/>
              </a:buClr>
              <a:buSzPts val="2800"/>
              <a:buFont typeface="Twentieth Century"/>
              <a:buNone/>
              <a:defRPr b="0" sz="28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1"/>
          <p:cNvSpPr/>
          <p:nvPr>
            <p:ph idx="2" type="pic"/>
          </p:nvPr>
        </p:nvSpPr>
        <p:spPr>
          <a:xfrm>
            <a:off x="1560576" y="0"/>
            <a:ext cx="7583424" cy="4568952"/>
          </a:xfrm>
          <a:prstGeom prst="rect">
            <a:avLst/>
          </a:prstGeom>
          <a:solidFill>
            <a:srgbClr val="CAD4EA"/>
          </a:solidFill>
          <a:ln>
            <a:noFill/>
          </a:ln>
        </p:spPr>
        <p:txBody>
          <a:bodyPr anchorCtr="0" anchor="t" bIns="45700" lIns="91425" spcFirstLastPara="1" rIns="91425" wrap="square" tIns="45700"/>
          <a:lstStyle>
            <a:lvl1pPr lvl="0" marR="0" rtl="0" algn="l">
              <a:spcBef>
                <a:spcPts val="700"/>
              </a:spcBef>
              <a:spcAft>
                <a:spcPts val="0"/>
              </a:spcAft>
              <a:buClr>
                <a:schemeClr val="accent2"/>
              </a:buClr>
              <a:buSzPts val="1920"/>
              <a:buFont typeface="Noto Sans Symbols"/>
              <a:buNone/>
              <a:defRPr b="0" i="0" sz="3200" u="none" cap="none" strike="noStrike">
                <a:solidFill>
                  <a:schemeClr val="dk1"/>
                </a:solidFill>
                <a:latin typeface="Twentieth Century"/>
                <a:ea typeface="Twentieth Century"/>
                <a:cs typeface="Twentieth Century"/>
                <a:sym typeface="Twentieth Century"/>
              </a:defRPr>
            </a:lvl1pPr>
            <a:lvl2pPr lvl="1"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lvl="2"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81" name="Google Shape;81;p11"/>
          <p:cNvSpPr txBox="1"/>
          <p:nvPr>
            <p:ph idx="10" type="dt"/>
          </p:nvPr>
        </p:nvSpPr>
        <p:spPr>
          <a:xfrm>
            <a:off x="62484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1"/>
          <p:cNvSpPr txBox="1"/>
          <p:nvPr>
            <p:ph idx="12" type="sldNum"/>
          </p:nvPr>
        </p:nvSpPr>
        <p:spPr>
          <a:xfrm>
            <a:off x="0" y="4667250"/>
            <a:ext cx="1447800" cy="6635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83" name="Google Shape;83;p11"/>
          <p:cNvSpPr txBox="1"/>
          <p:nvPr>
            <p:ph idx="11" type="ftr"/>
          </p:nvPr>
        </p:nvSpPr>
        <p:spPr>
          <a:xfrm>
            <a:off x="1600200" y="6248400"/>
            <a:ext cx="4572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Κεφαλίδα ενότητας" showMasterSp="0" type="secHead">
  <p:cSld name="SECTION_HEADER">
    <p:spTree>
      <p:nvGrpSpPr>
        <p:cNvPr id="93" name="Shape 93"/>
        <p:cNvGrpSpPr/>
        <p:nvPr/>
      </p:nvGrpSpPr>
      <p:grpSpPr>
        <a:xfrm>
          <a:off x="0" y="0"/>
          <a:ext cx="0" cy="0"/>
          <a:chOff x="0" y="0"/>
          <a:chExt cx="0" cy="0"/>
        </a:xfrm>
      </p:grpSpPr>
      <p:sp>
        <p:nvSpPr>
          <p:cNvPr id="94" name="Google Shape;94;p13"/>
          <p:cNvSpPr txBox="1"/>
          <p:nvPr>
            <p:ph idx="1" type="body"/>
          </p:nvPr>
        </p:nvSpPr>
        <p:spPr>
          <a:xfrm>
            <a:off x="1371600" y="2743200"/>
            <a:ext cx="7123113" cy="1673225"/>
          </a:xfrm>
          <a:prstGeom prst="rect">
            <a:avLst/>
          </a:prstGeom>
          <a:noFill/>
          <a:ln>
            <a:noFill/>
          </a:ln>
        </p:spPr>
        <p:txBody>
          <a:bodyPr anchorCtr="0" anchor="t" bIns="45700" lIns="91425" spcFirstLastPara="1" rIns="91425" wrap="square" tIns="45700"/>
          <a:lstStyle>
            <a:lvl1pPr indent="-228600" lvl="0" marL="457200" algn="l">
              <a:spcBef>
                <a:spcPts val="700"/>
              </a:spcBef>
              <a:spcAft>
                <a:spcPts val="0"/>
              </a:spcAft>
              <a:buSzPts val="1680"/>
              <a:buNone/>
              <a:defRPr sz="2800">
                <a:solidFill>
                  <a:schemeClr val="dk2"/>
                </a:solidFill>
              </a:defRPr>
            </a:lvl1pPr>
            <a:lvl2pPr indent="-228600" lvl="1" marL="914400" algn="l">
              <a:spcBef>
                <a:spcPts val="550"/>
              </a:spcBef>
              <a:spcAft>
                <a:spcPts val="0"/>
              </a:spcAft>
              <a:buSzPts val="1260"/>
              <a:buNone/>
              <a:defRPr sz="1800">
                <a:solidFill>
                  <a:srgbClr val="888888"/>
                </a:solidFill>
              </a:defRPr>
            </a:lvl2pPr>
            <a:lvl3pPr indent="-228600" lvl="2" marL="1371600" algn="l">
              <a:spcBef>
                <a:spcPts val="500"/>
              </a:spcBef>
              <a:spcAft>
                <a:spcPts val="0"/>
              </a:spcAft>
              <a:buSzPts val="1200"/>
              <a:buNone/>
              <a:defRPr sz="1600">
                <a:solidFill>
                  <a:srgbClr val="888888"/>
                </a:solidFill>
              </a:defRPr>
            </a:lvl3pPr>
            <a:lvl4pPr indent="-228600" lvl="3" marL="1828800" algn="l">
              <a:spcBef>
                <a:spcPts val="400"/>
              </a:spcBef>
              <a:spcAft>
                <a:spcPts val="0"/>
              </a:spcAft>
              <a:buSzPts val="1050"/>
              <a:buNone/>
              <a:defRPr sz="1400">
                <a:solidFill>
                  <a:srgbClr val="888888"/>
                </a:solidFill>
              </a:defRPr>
            </a:lvl4pPr>
            <a:lvl5pPr indent="-228600" lvl="4" marL="2286000" algn="l">
              <a:spcBef>
                <a:spcPts val="400"/>
              </a:spcBef>
              <a:spcAft>
                <a:spcPts val="0"/>
              </a:spcAft>
              <a:buSzPts val="910"/>
              <a:buNone/>
              <a:defRPr sz="1400">
                <a:solidFill>
                  <a:srgbClr val="888888"/>
                </a:solidFill>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5" name="Google Shape;95;p13"/>
          <p:cNvSpPr txBox="1"/>
          <p:nvPr>
            <p:ph type="title"/>
          </p:nvPr>
        </p:nvSpPr>
        <p:spPr>
          <a:xfrm>
            <a:off x="1371600" y="1600200"/>
            <a:ext cx="7620000" cy="990600"/>
          </a:xfrm>
          <a:prstGeom prst="rect">
            <a:avLst/>
          </a:prstGeom>
          <a:noFill/>
          <a:ln>
            <a:noFill/>
          </a:ln>
        </p:spPr>
        <p:txBody>
          <a:bodyPr anchorCtr="0" anchor="ctr" bIns="45700" lIns="91425" spcFirstLastPara="1" rIns="91425" wrap="square" tIns="45700"/>
          <a:lstStyle>
            <a:lvl1pPr lvl="0" algn="l">
              <a:spcBef>
                <a:spcPts val="0"/>
              </a:spcBef>
              <a:spcAft>
                <a:spcPts val="0"/>
              </a:spcAft>
              <a:buClr>
                <a:srgbClr val="FFFFFF"/>
              </a:buClr>
              <a:buSzPts val="4400"/>
              <a:buFont typeface="Twentieth Century"/>
              <a:buNone/>
              <a:defRPr b="0" sz="4400" cap="none">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3"/>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13"/>
          <p:cNvSpPr txBox="1"/>
          <p:nvPr>
            <p:ph idx="12" type="sldNum"/>
          </p:nvPr>
        </p:nvSpPr>
        <p:spPr>
          <a:xfrm>
            <a:off x="0" y="1752600"/>
            <a:ext cx="1295400" cy="7016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98" name="Google Shape;98;p13"/>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Δύο περιεχόμενα" type="twoObj">
  <p:cSld name="TWO_OBJECTS">
    <p:spTree>
      <p:nvGrpSpPr>
        <p:cNvPr id="108" name="Shape 108"/>
        <p:cNvGrpSpPr/>
        <p:nvPr/>
      </p:nvGrpSpPr>
      <p:grpSpPr>
        <a:xfrm>
          <a:off x="0" y="0"/>
          <a:ext cx="0" cy="0"/>
          <a:chOff x="0" y="0"/>
          <a:chExt cx="0" cy="0"/>
        </a:xfrm>
      </p:grpSpPr>
      <p:sp>
        <p:nvSpPr>
          <p:cNvPr id="109" name="Google Shape;109;p15"/>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5"/>
          <p:cNvSpPr txBox="1"/>
          <p:nvPr>
            <p:ph idx="1" type="body"/>
          </p:nvPr>
        </p:nvSpPr>
        <p:spPr>
          <a:xfrm>
            <a:off x="609600" y="1589567"/>
            <a:ext cx="3886200" cy="45720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11" name="Google Shape;111;p15"/>
          <p:cNvSpPr txBox="1"/>
          <p:nvPr>
            <p:ph idx="2" type="body"/>
          </p:nvPr>
        </p:nvSpPr>
        <p:spPr>
          <a:xfrm>
            <a:off x="4844901" y="1589567"/>
            <a:ext cx="3886200" cy="4572000"/>
          </a:xfrm>
          <a:prstGeom prst="rect">
            <a:avLst/>
          </a:prstGeom>
          <a:noFill/>
          <a:ln>
            <a:noFill/>
          </a:ln>
        </p:spPr>
        <p:txBody>
          <a:bodyPr anchorCtr="0" anchor="t" bIns="45700" lIns="91425" spcFirstLastPara="1" rIns="91425" wrap="square" tIns="45700"/>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12" name="Google Shape;112;p15"/>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sz="1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15"/>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114" name="Google Shape;114;p15"/>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7.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theme" Target="../theme/theme9.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7.xml"/><Relationship Id="rId3"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8.xml"/><Relationship Id="rId3" Type="http://schemas.openxmlformats.org/officeDocument/2006/relationships/theme" Target="../theme/theme6.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theme" Target="../theme/theme1.xml"/></Relationships>
</file>

<file path=ppt/slideMasters/_rels/slideMaster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_rels/slideMaster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nvSpPr>
        <p:spPr>
          <a:xfrm>
            <a:off x="0" y="5970587"/>
            <a:ext cx="9144000" cy="887412"/>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1" name="Google Shape;11;p1"/>
          <p:cNvSpPr txBox="1"/>
          <p:nvPr/>
        </p:nvSpPr>
        <p:spPr>
          <a:xfrm>
            <a:off x="-9525" y="6053137"/>
            <a:ext cx="2249487" cy="71278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2" name="Google Shape;12;p1"/>
          <p:cNvSpPr txBox="1"/>
          <p:nvPr/>
        </p:nvSpPr>
        <p:spPr>
          <a:xfrm>
            <a:off x="2359025" y="6043612"/>
            <a:ext cx="6784975" cy="71437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3" name="Google Shape;13;p1"/>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lt2"/>
                </a:solidFill>
                <a:latin typeface="Twentieth Century"/>
                <a:ea typeface="Twentieth Century"/>
                <a:cs typeface="Twentieth Century"/>
                <a:sym typeface="Twentieth Century"/>
              </a:defRPr>
            </a:lvl9pPr>
          </a:lstStyle>
          <a:p/>
        </p:txBody>
      </p:sp>
      <p:sp>
        <p:nvSpPr>
          <p:cNvPr id="14" name="Google Shape;14;p1"/>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lt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lt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lt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lt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lt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9pPr>
          </a:lstStyle>
          <a:p/>
        </p:txBody>
      </p:sp>
      <p:sp>
        <p:nvSpPr>
          <p:cNvPr id="15" name="Google Shape;15;p1"/>
          <p:cNvSpPr txBox="1"/>
          <p:nvPr>
            <p:ph idx="10" type="dt"/>
          </p:nvPr>
        </p:nvSpPr>
        <p:spPr>
          <a:xfrm>
            <a:off x="76200" y="6069012"/>
            <a:ext cx="2057400" cy="685800"/>
          </a:xfrm>
          <a:prstGeom prst="rect">
            <a:avLst/>
          </a:prstGeom>
          <a:noFill/>
          <a:ln>
            <a:noFill/>
          </a:ln>
        </p:spPr>
        <p:txBody>
          <a:bodyPr anchorCtr="0" anchor="ctr" bIns="45700" lIns="91425" spcFirstLastPara="1" rIns="91425" wrap="square" tIns="45700"/>
          <a:lstStyle>
            <a:lvl1pPr lvl="0" marR="0" rtl="0" algn="ctr">
              <a:lnSpc>
                <a:spcPct val="100000"/>
              </a:lnSpc>
              <a:spcBef>
                <a:spcPts val="0"/>
              </a:spcBef>
              <a:spcAft>
                <a:spcPts val="0"/>
              </a:spcAft>
              <a:buSzPts val="1400"/>
              <a:buNone/>
              <a:defRPr b="0" i="0" sz="2000" u="none">
                <a:solidFill>
                  <a:srgbClr val="FFFFFF"/>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6" name="Google Shape;16;p1"/>
          <p:cNvSpPr txBox="1"/>
          <p:nvPr>
            <p:ph idx="11" type="ftr"/>
          </p:nvPr>
        </p:nvSpPr>
        <p:spPr>
          <a:xfrm>
            <a:off x="2085975" y="236537"/>
            <a:ext cx="58674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7" name="Google Shape;17;p1"/>
          <p:cNvSpPr txBox="1"/>
          <p:nvPr>
            <p:ph idx="12" type="sldNum"/>
          </p:nvPr>
        </p:nvSpPr>
        <p:spPr>
          <a:xfrm>
            <a:off x="8001000" y="228600"/>
            <a:ext cx="838200" cy="381000"/>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1pPr>
            <a:lvl2pPr indent="0" lvl="1"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2pPr>
            <a:lvl3pPr indent="0" lvl="2"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3pPr>
            <a:lvl4pPr indent="0" lvl="3"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4pPr>
            <a:lvl5pPr indent="0" lvl="4"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5pPr>
            <a:lvl6pPr indent="0" lvl="5"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6pPr>
            <a:lvl7pPr indent="0" lvl="6"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7pPr>
            <a:lvl8pPr indent="0" lvl="7"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8pPr>
            <a:lvl9pPr indent="0" lvl="8" marL="0" marR="0" rtl="0" algn="ctr">
              <a:lnSpc>
                <a:spcPct val="100000"/>
              </a:lnSpc>
              <a:spcBef>
                <a:spcPts val="0"/>
              </a:spcBef>
              <a:spcAft>
                <a:spcPts val="0"/>
              </a:spcAft>
              <a:buClr>
                <a:schemeClr val="lt2"/>
              </a:buClr>
              <a:buSzPts val="1400"/>
              <a:buFont typeface="Arial"/>
              <a:buNone/>
              <a:defRPr b="1" i="0" sz="1400" u="none">
                <a:solidFill>
                  <a:schemeClr val="lt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4" name="Shape 24"/>
        <p:cNvGrpSpPr/>
        <p:nvPr/>
      </p:nvGrpSpPr>
      <p:grpSpPr>
        <a:xfrm>
          <a:off x="0" y="0"/>
          <a:ext cx="0" cy="0"/>
          <a:chOff x="0" y="0"/>
          <a:chExt cx="0" cy="0"/>
        </a:xfrm>
      </p:grpSpPr>
      <p:sp>
        <p:nvSpPr>
          <p:cNvPr id="25" name="Google Shape;25;p3"/>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26" name="Google Shape;26;p3"/>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27" name="Google Shape;27;p3"/>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3"/>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3"/>
          <p:cNvSpPr txBox="1"/>
          <p:nvPr/>
        </p:nvSpPr>
        <p:spPr>
          <a:xfrm>
            <a:off x="0" y="1235075"/>
            <a:ext cx="9144000" cy="319087"/>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 name="Google Shape;30;p3"/>
          <p:cNvSpPr txBox="1"/>
          <p:nvPr/>
        </p:nvSpPr>
        <p:spPr>
          <a:xfrm>
            <a:off x="0" y="1279525"/>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 name="Google Shape;31;p3"/>
          <p:cNvSpPr txBox="1"/>
          <p:nvPr/>
        </p:nvSpPr>
        <p:spPr>
          <a:xfrm>
            <a:off x="590550" y="1279525"/>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 name="Google Shape;32;p3"/>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7" name="Shape 57"/>
        <p:cNvGrpSpPr/>
        <p:nvPr/>
      </p:nvGrpSpPr>
      <p:grpSpPr>
        <a:xfrm>
          <a:off x="0" y="0"/>
          <a:ext cx="0" cy="0"/>
          <a:chOff x="0" y="0"/>
          <a:chExt cx="0" cy="0"/>
        </a:xfrm>
      </p:grpSpPr>
      <p:sp>
        <p:nvSpPr>
          <p:cNvPr id="58" name="Google Shape;58;p8"/>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59" name="Google Shape;59;p8"/>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60" name="Google Shape;60;p8"/>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1" name="Google Shape;61;p8"/>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2" name="Google Shape;62;p8"/>
          <p:cNvSpPr txBox="1"/>
          <p:nvPr>
            <p:ph idx="12" type="sldNum"/>
          </p:nvPr>
        </p:nvSpPr>
        <p:spPr>
          <a:xfrm>
            <a:off x="0" y="6248400"/>
            <a:ext cx="533400" cy="381000"/>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1pPr>
            <a:lvl2pPr indent="0" lvl="1"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2pPr>
            <a:lvl3pPr indent="0" lvl="2"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3pPr>
            <a:lvl4pPr indent="0" lvl="3"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4pPr>
            <a:lvl5pPr indent="0" lvl="4"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5pPr>
            <a:lvl6pPr indent="0" lvl="5"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6pPr>
            <a:lvl7pPr indent="0" lvl="6"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7pPr>
            <a:lvl8pPr indent="0" lvl="7"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8pPr>
            <a:lvl9pPr indent="0" lvl="8" marL="0" marR="0" rtl="0" algn="ctr">
              <a:lnSpc>
                <a:spcPct val="100000"/>
              </a:lnSpc>
              <a:spcBef>
                <a:spcPts val="0"/>
              </a:spcBef>
              <a:spcAft>
                <a:spcPts val="0"/>
              </a:spcAft>
              <a:buClr>
                <a:schemeClr val="dk2"/>
              </a:buClr>
              <a:buSzPts val="1400"/>
              <a:buFont typeface="Arial"/>
              <a:buNone/>
              <a:defRPr b="1" i="0" sz="1400" u="non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a:solidFill>
                <a:srgbClr val="000000"/>
              </a:solidFill>
            </a:endParaRPr>
          </a:p>
        </p:txBody>
      </p:sp>
    </p:spTree>
  </p:cSld>
  <p:clrMap accent1="accent1" accent2="accent2" accent3="accent3" accent4="accent4" accent5="accent5" accent6="accent6" bg1="lt1" bg2="dk2" tx1="dk1" tx2="lt2" folHlink="folHlink" hlink="hlink"/>
  <p:sldLayoutIdLst>
    <p:sldLayoutId id="2147483653"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67" name="Shape 67"/>
        <p:cNvGrpSpPr/>
        <p:nvPr/>
      </p:nvGrpSpPr>
      <p:grpSpPr>
        <a:xfrm>
          <a:off x="0" y="0"/>
          <a:ext cx="0" cy="0"/>
          <a:chOff x="0" y="0"/>
          <a:chExt cx="0" cy="0"/>
        </a:xfrm>
      </p:grpSpPr>
      <p:sp>
        <p:nvSpPr>
          <p:cNvPr id="68" name="Google Shape;68;p10"/>
          <p:cNvSpPr txBox="1"/>
          <p:nvPr/>
        </p:nvSpPr>
        <p:spPr>
          <a:xfrm>
            <a:off x="-9525" y="4572000"/>
            <a:ext cx="9144000" cy="887412"/>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 name="Google Shape;69;p10"/>
          <p:cNvSpPr txBox="1"/>
          <p:nvPr/>
        </p:nvSpPr>
        <p:spPr>
          <a:xfrm>
            <a:off x="-9525" y="4664075"/>
            <a:ext cx="1463675" cy="71278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 name="Google Shape;70;p10"/>
          <p:cNvSpPr txBox="1"/>
          <p:nvPr/>
        </p:nvSpPr>
        <p:spPr>
          <a:xfrm>
            <a:off x="1544637" y="4654550"/>
            <a:ext cx="7599362" cy="71278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 name="Google Shape;71;p10"/>
          <p:cNvSpPr txBox="1"/>
          <p:nvPr/>
        </p:nvSpPr>
        <p:spPr>
          <a:xfrm>
            <a:off x="1447800" y="0"/>
            <a:ext cx="100012" cy="6867525"/>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 name="Google Shape;72;p10"/>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73" name="Google Shape;73;p10"/>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74" name="Google Shape;74;p10"/>
          <p:cNvSpPr txBox="1"/>
          <p:nvPr>
            <p:ph idx="10" type="dt"/>
          </p:nvPr>
        </p:nvSpPr>
        <p:spPr>
          <a:xfrm>
            <a:off x="6248400" y="6248400"/>
            <a:ext cx="2667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5" name="Google Shape;75;p10"/>
          <p:cNvSpPr txBox="1"/>
          <p:nvPr>
            <p:ph idx="12" type="sldNum"/>
          </p:nvPr>
        </p:nvSpPr>
        <p:spPr>
          <a:xfrm>
            <a:off x="0" y="4667250"/>
            <a:ext cx="1447800" cy="66357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FFFFFF"/>
              </a:buClr>
              <a:buSzPts val="2800"/>
              <a:buFont typeface="Arial"/>
              <a:buNone/>
              <a:defRPr b="1" i="0" sz="28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endParaRPr>
          </a:p>
        </p:txBody>
      </p:sp>
      <p:sp>
        <p:nvSpPr>
          <p:cNvPr id="76" name="Google Shape;76;p10"/>
          <p:cNvSpPr txBox="1"/>
          <p:nvPr>
            <p:ph idx="11" type="ftr"/>
          </p:nvPr>
        </p:nvSpPr>
        <p:spPr>
          <a:xfrm>
            <a:off x="1600200" y="6248400"/>
            <a:ext cx="4572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84" name="Shape 84"/>
        <p:cNvGrpSpPr/>
        <p:nvPr/>
      </p:nvGrpSpPr>
      <p:grpSpPr>
        <a:xfrm>
          <a:off x="0" y="0"/>
          <a:ext cx="0" cy="0"/>
          <a:chOff x="0" y="0"/>
          <a:chExt cx="0" cy="0"/>
        </a:xfrm>
      </p:grpSpPr>
      <p:sp>
        <p:nvSpPr>
          <p:cNvPr id="85" name="Google Shape;85;p12"/>
          <p:cNvSpPr txBox="1"/>
          <p:nvPr/>
        </p:nvSpPr>
        <p:spPr>
          <a:xfrm>
            <a:off x="0" y="1524000"/>
            <a:ext cx="9144000" cy="1143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 name="Google Shape;86;p12"/>
          <p:cNvSpPr txBox="1"/>
          <p:nvPr/>
        </p:nvSpPr>
        <p:spPr>
          <a:xfrm>
            <a:off x="0" y="1600200"/>
            <a:ext cx="1295400" cy="990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 name="Google Shape;87;p12"/>
          <p:cNvSpPr txBox="1"/>
          <p:nvPr/>
        </p:nvSpPr>
        <p:spPr>
          <a:xfrm>
            <a:off x="1371600" y="1600200"/>
            <a:ext cx="7772400" cy="990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 name="Google Shape;88;p12"/>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89" name="Google Shape;89;p12"/>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90" name="Google Shape;90;p12"/>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1" name="Google Shape;91;p12"/>
          <p:cNvSpPr txBox="1"/>
          <p:nvPr>
            <p:ph idx="12" type="sldNum"/>
          </p:nvPr>
        </p:nvSpPr>
        <p:spPr>
          <a:xfrm>
            <a:off x="0" y="1752600"/>
            <a:ext cx="1295400" cy="70167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FFFFFF"/>
              </a:buClr>
              <a:buSzPts val="2400"/>
              <a:buFont typeface="Arial"/>
              <a:buNone/>
              <a:defRPr b="1" i="0" sz="2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endParaRPr>
          </a:p>
        </p:txBody>
      </p:sp>
      <p:sp>
        <p:nvSpPr>
          <p:cNvPr id="92" name="Google Shape;92;p12"/>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5"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9" name="Shape 99"/>
        <p:cNvGrpSpPr/>
        <p:nvPr/>
      </p:nvGrpSpPr>
      <p:grpSpPr>
        <a:xfrm>
          <a:off x="0" y="0"/>
          <a:ext cx="0" cy="0"/>
          <a:chOff x="0" y="0"/>
          <a:chExt cx="0" cy="0"/>
        </a:xfrm>
      </p:grpSpPr>
      <p:sp>
        <p:nvSpPr>
          <p:cNvPr id="100" name="Google Shape;100;p14"/>
          <p:cNvSpPr txBox="1"/>
          <p:nvPr/>
        </p:nvSpPr>
        <p:spPr>
          <a:xfrm>
            <a:off x="0" y="1235075"/>
            <a:ext cx="9144000" cy="319087"/>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 name="Google Shape;101;p14"/>
          <p:cNvSpPr txBox="1"/>
          <p:nvPr/>
        </p:nvSpPr>
        <p:spPr>
          <a:xfrm>
            <a:off x="0" y="1279525"/>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 name="Google Shape;102;p14"/>
          <p:cNvSpPr txBox="1"/>
          <p:nvPr/>
        </p:nvSpPr>
        <p:spPr>
          <a:xfrm>
            <a:off x="590550" y="1279525"/>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 name="Google Shape;103;p14"/>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104" name="Google Shape;104;p14"/>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5" name="Google Shape;105;p14"/>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6" name="Google Shape;106;p14"/>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a:solidFill>
                <a:srgbClr val="000000"/>
              </a:solidFill>
            </a:endParaRPr>
          </a:p>
        </p:txBody>
      </p:sp>
      <p:sp>
        <p:nvSpPr>
          <p:cNvPr id="107" name="Google Shape;107;p14"/>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6"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15" name="Shape 115"/>
        <p:cNvGrpSpPr/>
        <p:nvPr/>
      </p:nvGrpSpPr>
      <p:grpSpPr>
        <a:xfrm>
          <a:off x="0" y="0"/>
          <a:ext cx="0" cy="0"/>
          <a:chOff x="0" y="0"/>
          <a:chExt cx="0" cy="0"/>
        </a:xfrm>
      </p:grpSpPr>
      <p:sp>
        <p:nvSpPr>
          <p:cNvPr id="116" name="Google Shape;116;p16"/>
          <p:cNvSpPr txBox="1"/>
          <p:nvPr/>
        </p:nvSpPr>
        <p:spPr>
          <a:xfrm>
            <a:off x="0" y="1235075"/>
            <a:ext cx="9144000" cy="319087"/>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 name="Google Shape;117;p16"/>
          <p:cNvSpPr txBox="1"/>
          <p:nvPr/>
        </p:nvSpPr>
        <p:spPr>
          <a:xfrm>
            <a:off x="0" y="1279525"/>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8" name="Google Shape;118;p16"/>
          <p:cNvSpPr txBox="1"/>
          <p:nvPr/>
        </p:nvSpPr>
        <p:spPr>
          <a:xfrm>
            <a:off x="590550" y="1279525"/>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9" name="Google Shape;119;p16"/>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120" name="Google Shape;120;p16"/>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121" name="Google Shape;121;p16"/>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2" name="Google Shape;122;p16"/>
          <p:cNvSpPr txBox="1"/>
          <p:nvPr>
            <p:ph idx="12" type="sldNum"/>
          </p:nvPr>
        </p:nvSpPr>
        <p:spPr>
          <a:xfrm>
            <a:off x="0" y="1271587"/>
            <a:ext cx="533400" cy="24447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a:solidFill>
                <a:srgbClr val="000000"/>
              </a:solidFill>
            </a:endParaRPr>
          </a:p>
        </p:txBody>
      </p:sp>
      <p:sp>
        <p:nvSpPr>
          <p:cNvPr id="123" name="Google Shape;123;p16"/>
          <p:cNvSpPr txBox="1"/>
          <p:nvPr>
            <p:ph idx="11" type="ftr"/>
          </p:nvPr>
        </p:nvSpPr>
        <p:spPr>
          <a:xfrm>
            <a:off x="609600" y="6248400"/>
            <a:ext cx="5421312"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7"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33" name="Shape 133"/>
        <p:cNvGrpSpPr/>
        <p:nvPr/>
      </p:nvGrpSpPr>
      <p:grpSpPr>
        <a:xfrm>
          <a:off x="0" y="0"/>
          <a:ext cx="0" cy="0"/>
          <a:chOff x="0" y="0"/>
          <a:chExt cx="0" cy="0"/>
        </a:xfrm>
      </p:grpSpPr>
      <p:sp>
        <p:nvSpPr>
          <p:cNvPr id="134" name="Google Shape;134;p18"/>
          <p:cNvSpPr txBox="1"/>
          <p:nvPr/>
        </p:nvSpPr>
        <p:spPr>
          <a:xfrm>
            <a:off x="6096000" y="0"/>
            <a:ext cx="320675"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5" name="Google Shape;135;p18"/>
          <p:cNvSpPr txBox="1"/>
          <p:nvPr/>
        </p:nvSpPr>
        <p:spPr>
          <a:xfrm>
            <a:off x="6142037" y="609600"/>
            <a:ext cx="228600" cy="6248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6" name="Google Shape;136;p18"/>
          <p:cNvSpPr txBox="1"/>
          <p:nvPr/>
        </p:nvSpPr>
        <p:spPr>
          <a:xfrm>
            <a:off x="6142037" y="0"/>
            <a:ext cx="228600" cy="533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7" name="Google Shape;137;p18"/>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4400" u="none" cap="none" strike="noStrike">
                <a:solidFill>
                  <a:schemeClr val="dk2"/>
                </a:solidFill>
                <a:latin typeface="Twentieth Century"/>
                <a:ea typeface="Twentieth Century"/>
                <a:cs typeface="Twentieth Century"/>
                <a:sym typeface="Twentieth Century"/>
              </a:defRPr>
            </a:lvl9pPr>
          </a:lstStyle>
          <a:p/>
        </p:txBody>
      </p:sp>
      <p:sp>
        <p:nvSpPr>
          <p:cNvPr id="138" name="Google Shape;138;p18"/>
          <p:cNvSpPr txBox="1"/>
          <p:nvPr>
            <p:ph idx="1" type="body"/>
          </p:nvPr>
        </p:nvSpPr>
        <p:spPr>
          <a:xfrm>
            <a:off x="612775" y="1600200"/>
            <a:ext cx="8153400" cy="4525962"/>
          </a:xfrm>
          <a:prstGeom prst="rect">
            <a:avLst/>
          </a:prstGeom>
          <a:noFill/>
          <a:ln>
            <a:noFill/>
          </a:ln>
        </p:spPr>
        <p:txBody>
          <a:bodyPr anchorCtr="0" anchor="t" bIns="45700" lIns="91425" spcFirstLastPara="1" rIns="91425" wrap="square" tIns="45700"/>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rgbClr val="5BD078"/>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rgbClr val="A5D028"/>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139" name="Google Shape;139;p18"/>
          <p:cNvSpPr txBox="1"/>
          <p:nvPr>
            <p:ph idx="10" type="dt"/>
          </p:nvPr>
        </p:nvSpPr>
        <p:spPr>
          <a:xfrm>
            <a:off x="6553200" y="6248400"/>
            <a:ext cx="2209800"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400" u="none">
                <a:solidFill>
                  <a:schemeClr val="dk2"/>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0" name="Google Shape;140;p18"/>
          <p:cNvSpPr txBox="1"/>
          <p:nvPr>
            <p:ph idx="11" type="ftr"/>
          </p:nvPr>
        </p:nvSpPr>
        <p:spPr>
          <a:xfrm>
            <a:off x="457200" y="6248400"/>
            <a:ext cx="5573712" cy="365125"/>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1" name="Google Shape;141;p18"/>
          <p:cNvSpPr txBox="1"/>
          <p:nvPr>
            <p:ph idx="12" type="sldNum"/>
          </p:nvPr>
        </p:nvSpPr>
        <p:spPr>
          <a:xfrm rot="5400000">
            <a:off x="5989637" y="144462"/>
            <a:ext cx="533400" cy="24447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FFFFFF"/>
              </a:buClr>
              <a:buSzPts val="1400"/>
              <a:buFont typeface="Arial"/>
              <a:buNone/>
              <a:defRPr b="1" i="0" sz="1400" u="non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b="0">
              <a:solidFill>
                <a:srgbClr val="000000"/>
              </a:solidFill>
            </a:endParaRPr>
          </a:p>
        </p:txBody>
      </p:sp>
    </p:spTree>
  </p:cSld>
  <p:clrMap accent1="accent1" accent2="accent2" accent3="accent3" accent4="accent4" accent5="accent5" accent6="accent6" bg1="lt1" bg2="dk2" tx1="dk1" tx2="lt2" folHlink="folHlink" hlink="hlink"/>
  <p:sldLayoutIdLst>
    <p:sldLayoutId id="214748365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image" Target="../media/image6.png"/><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3.xml"/><Relationship Id="rId3"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20"/>
          <p:cNvSpPr txBox="1"/>
          <p:nvPr>
            <p:ph type="ctrTitle"/>
          </p:nvPr>
        </p:nvSpPr>
        <p:spPr>
          <a:xfrm>
            <a:off x="250825" y="1260475"/>
            <a:ext cx="8785225" cy="1808162"/>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lt1"/>
              </a:buClr>
              <a:buSzPts val="3200"/>
              <a:buFont typeface="Calibri"/>
              <a:buNone/>
            </a:pPr>
            <a:br>
              <a:rPr b="1" i="0" lang="en-US" sz="3200" u="none">
                <a:solidFill>
                  <a:schemeClr val="lt1"/>
                </a:solidFill>
                <a:latin typeface="Calibri"/>
                <a:ea typeface="Calibri"/>
                <a:cs typeface="Calibri"/>
                <a:sym typeface="Calibri"/>
              </a:rPr>
            </a:br>
            <a:br>
              <a:rPr b="1" i="0" lang="en-US" sz="3200" u="none">
                <a:solidFill>
                  <a:schemeClr val="lt1"/>
                </a:solidFill>
                <a:latin typeface="Calibri"/>
                <a:ea typeface="Calibri"/>
                <a:cs typeface="Calibri"/>
                <a:sym typeface="Calibri"/>
              </a:rPr>
            </a:br>
            <a:br>
              <a:rPr b="1" i="0" lang="en-US" sz="3200" u="none">
                <a:solidFill>
                  <a:schemeClr val="lt1"/>
                </a:solidFill>
                <a:latin typeface="Calibri"/>
                <a:ea typeface="Calibri"/>
                <a:cs typeface="Calibri"/>
                <a:sym typeface="Calibri"/>
              </a:rPr>
            </a:br>
            <a:br>
              <a:rPr b="1" i="0" lang="en-US" sz="3200" u="none">
                <a:solidFill>
                  <a:schemeClr val="lt1"/>
                </a:solidFill>
                <a:latin typeface="Calibri"/>
                <a:ea typeface="Calibri"/>
                <a:cs typeface="Calibri"/>
                <a:sym typeface="Calibri"/>
              </a:rPr>
            </a:br>
            <a:br>
              <a:rPr b="1" i="0" lang="en-US" sz="3200" u="none">
                <a:solidFill>
                  <a:schemeClr val="lt1"/>
                </a:solidFill>
                <a:latin typeface="Calibri"/>
                <a:ea typeface="Calibri"/>
                <a:cs typeface="Calibri"/>
                <a:sym typeface="Calibri"/>
              </a:rPr>
            </a:br>
            <a:r>
              <a:rPr b="1" i="0" lang="en-US" sz="3200" u="none">
                <a:solidFill>
                  <a:schemeClr val="lt1"/>
                </a:solidFill>
                <a:latin typeface="Calibri"/>
                <a:ea typeface="Calibri"/>
                <a:cs typeface="Calibri"/>
                <a:sym typeface="Calibri"/>
              </a:rPr>
              <a:t>ΥΠΟΥΡΓΕΙΟ ΕΣΩΤΕΡΙΚΩΝ</a:t>
            </a:r>
            <a:br>
              <a:rPr b="1" i="0" lang="en-US" sz="3200" u="none">
                <a:solidFill>
                  <a:schemeClr val="lt1"/>
                </a:solidFill>
                <a:latin typeface="Twentieth Century"/>
                <a:ea typeface="Twentieth Century"/>
                <a:cs typeface="Twentieth Century"/>
                <a:sym typeface="Twentieth Century"/>
              </a:rPr>
            </a:br>
            <a:r>
              <a:rPr b="1" i="0" lang="en-US" sz="1900" u="none">
                <a:solidFill>
                  <a:schemeClr val="lt1"/>
                </a:solidFill>
                <a:latin typeface="Calibri"/>
                <a:ea typeface="Calibri"/>
                <a:cs typeface="Calibri"/>
                <a:sym typeface="Calibri"/>
              </a:rPr>
              <a:t>ΔΙΕΥΘΥΝΣΗ ΟΡΓΑΝΩΣΗΣ ΚΑΙ ΛΕΙΤΟΥΡΓΙΑΣ ΤΟΠΙΚΗΣ ΑΥΤΟΔΙΟΙΚΗΣΗΣ</a:t>
            </a:r>
            <a:br>
              <a:rPr b="1" i="0" lang="en-US" sz="1900" u="none">
                <a:solidFill>
                  <a:schemeClr val="lt1"/>
                </a:solidFill>
                <a:latin typeface="Calibri"/>
                <a:ea typeface="Calibri"/>
                <a:cs typeface="Calibri"/>
                <a:sym typeface="Calibri"/>
              </a:rPr>
            </a:br>
            <a:br>
              <a:rPr b="1" i="0" lang="en-US" sz="1900" u="none">
                <a:solidFill>
                  <a:schemeClr val="lt1"/>
                </a:solidFill>
                <a:latin typeface="Calibri"/>
                <a:ea typeface="Calibri"/>
                <a:cs typeface="Calibri"/>
                <a:sym typeface="Calibri"/>
              </a:rPr>
            </a:br>
            <a:r>
              <a:rPr b="1" i="0" lang="en-US" sz="1900" u="none">
                <a:solidFill>
                  <a:schemeClr val="lt1"/>
                </a:solidFill>
                <a:latin typeface="Calibri"/>
                <a:ea typeface="Calibri"/>
                <a:cs typeface="Calibri"/>
                <a:sym typeface="Calibri"/>
              </a:rPr>
              <a:t>ΤΜΗΜΑ ΟΡΓΑΝΩΣΗΣ ΤΟΠΙΚΗΣ ΑΥΤΟΔΙΟΙΚΗΣΗΣ Α΄ ΒΑΘΜΟΥ</a:t>
            </a:r>
            <a:br>
              <a:rPr b="1" i="0" lang="en-US" sz="1900" u="none">
                <a:solidFill>
                  <a:schemeClr val="lt1"/>
                </a:solidFill>
                <a:latin typeface="Calibri"/>
                <a:ea typeface="Calibri"/>
                <a:cs typeface="Calibri"/>
                <a:sym typeface="Calibri"/>
              </a:rPr>
            </a:br>
            <a:endParaRPr/>
          </a:p>
        </p:txBody>
      </p:sp>
      <p:sp>
        <p:nvSpPr>
          <p:cNvPr id="153" name="Google Shape;153;p20"/>
          <p:cNvSpPr txBox="1"/>
          <p:nvPr>
            <p:ph idx="1" type="subTitle"/>
          </p:nvPr>
        </p:nvSpPr>
        <p:spPr>
          <a:xfrm>
            <a:off x="684212" y="3500437"/>
            <a:ext cx="7413625" cy="2138362"/>
          </a:xfrm>
          <a:prstGeom prst="rect">
            <a:avLst/>
          </a:prstGeom>
          <a:noFill/>
          <a:ln>
            <a:noFill/>
          </a:ln>
        </p:spPr>
        <p:txBody>
          <a:bodyPr anchorCtr="0" anchor="ctr" bIns="45700" lIns="91425" spcFirstLastPara="1" rIns="91425" wrap="square" tIns="45700">
            <a:noAutofit/>
          </a:bodyPr>
          <a:lstStyle/>
          <a:p>
            <a:pPr indent="0" lvl="0" marL="63500" rtl="0" algn="ctr">
              <a:lnSpc>
                <a:spcPct val="80000"/>
              </a:lnSpc>
              <a:spcBef>
                <a:spcPts val="0"/>
              </a:spcBef>
              <a:spcAft>
                <a:spcPts val="0"/>
              </a:spcAft>
              <a:buSzPts val="1560"/>
              <a:buNone/>
            </a:pPr>
            <a:r>
              <a:t/>
            </a:r>
            <a:endParaRPr b="1" i="0" sz="2600" u="none">
              <a:solidFill>
                <a:srgbClr val="FFFFFF"/>
              </a:solidFill>
              <a:latin typeface="Calibri"/>
              <a:ea typeface="Calibri"/>
              <a:cs typeface="Calibri"/>
              <a:sym typeface="Calibri"/>
            </a:endParaRPr>
          </a:p>
          <a:p>
            <a:pPr indent="0" lvl="0" marL="63500" rtl="0" algn="ctr">
              <a:lnSpc>
                <a:spcPct val="80000"/>
              </a:lnSpc>
              <a:spcBef>
                <a:spcPts val="700"/>
              </a:spcBef>
              <a:spcAft>
                <a:spcPts val="0"/>
              </a:spcAft>
              <a:buSzPts val="1560"/>
              <a:buNone/>
            </a:pPr>
            <a:r>
              <a:rPr b="1" i="0" lang="en-US" sz="2600" u="none">
                <a:solidFill>
                  <a:srgbClr val="FFFFFF"/>
                </a:solidFill>
                <a:latin typeface="Calibri"/>
                <a:ea typeface="Calibri"/>
                <a:cs typeface="Calibri"/>
                <a:sym typeface="Calibri"/>
              </a:rPr>
              <a:t>Σύντομος οδηγός για την ανάδειξη</a:t>
            </a:r>
            <a:endParaRPr/>
          </a:p>
          <a:p>
            <a:pPr indent="0" lvl="0" marL="63500" rtl="0" algn="ctr">
              <a:lnSpc>
                <a:spcPct val="80000"/>
              </a:lnSpc>
              <a:spcBef>
                <a:spcPts val="700"/>
              </a:spcBef>
              <a:spcAft>
                <a:spcPts val="0"/>
              </a:spcAft>
              <a:buSzPts val="1560"/>
              <a:buNone/>
            </a:pPr>
            <a:r>
              <a:rPr b="1" i="0" lang="en-US" sz="2600" u="none">
                <a:solidFill>
                  <a:srgbClr val="FFFFFF"/>
                </a:solidFill>
                <a:latin typeface="Calibri"/>
                <a:ea typeface="Calibri"/>
                <a:cs typeface="Calibri"/>
                <a:sym typeface="Calibri"/>
              </a:rPr>
              <a:t> των αιρετών οργάνων της</a:t>
            </a:r>
            <a:endParaRPr/>
          </a:p>
          <a:p>
            <a:pPr indent="0" lvl="0" marL="63500" rtl="0" algn="ctr">
              <a:lnSpc>
                <a:spcPct val="80000"/>
              </a:lnSpc>
              <a:spcBef>
                <a:spcPts val="700"/>
              </a:spcBef>
              <a:spcAft>
                <a:spcPts val="0"/>
              </a:spcAft>
              <a:buSzPts val="1560"/>
              <a:buNone/>
            </a:pPr>
            <a:r>
              <a:rPr b="1" i="0" lang="en-US" sz="2600" u="none">
                <a:solidFill>
                  <a:srgbClr val="FFFFFF"/>
                </a:solidFill>
                <a:latin typeface="Calibri"/>
                <a:ea typeface="Calibri"/>
                <a:cs typeface="Calibri"/>
                <a:sym typeface="Calibri"/>
              </a:rPr>
              <a:t> πρωτοβάθμιας αυτοδιοίκησης </a:t>
            </a:r>
            <a:endParaRPr/>
          </a:p>
          <a:p>
            <a:pPr indent="0" lvl="0" marL="63500" rtl="0" algn="ctr">
              <a:lnSpc>
                <a:spcPct val="80000"/>
              </a:lnSpc>
              <a:spcBef>
                <a:spcPts val="700"/>
              </a:spcBef>
              <a:spcAft>
                <a:spcPts val="0"/>
              </a:spcAft>
              <a:buSzPts val="1560"/>
              <a:buNone/>
            </a:pPr>
            <a:r>
              <a:rPr b="1" i="0" lang="en-US" sz="2600" u="none">
                <a:solidFill>
                  <a:srgbClr val="FFFFFF"/>
                </a:solidFill>
                <a:latin typeface="Calibri"/>
                <a:ea typeface="Calibri"/>
                <a:cs typeface="Calibri"/>
                <a:sym typeface="Calibri"/>
              </a:rPr>
              <a:t>κατά τις εκλογές της 26</a:t>
            </a:r>
            <a:r>
              <a:rPr b="1" baseline="30000" i="0" lang="en-US" sz="2600" u="none">
                <a:solidFill>
                  <a:srgbClr val="FFFFFF"/>
                </a:solidFill>
                <a:latin typeface="Calibri"/>
                <a:ea typeface="Calibri"/>
                <a:cs typeface="Calibri"/>
                <a:sym typeface="Calibri"/>
              </a:rPr>
              <a:t>ης</a:t>
            </a:r>
            <a:r>
              <a:rPr b="1" i="0" lang="en-US" sz="2600" u="none">
                <a:solidFill>
                  <a:srgbClr val="FFFFFF"/>
                </a:solidFill>
                <a:latin typeface="Calibri"/>
                <a:ea typeface="Calibri"/>
                <a:cs typeface="Calibri"/>
                <a:sym typeface="Calibri"/>
              </a:rPr>
              <a:t> Μαΐου 2019</a:t>
            </a:r>
            <a:endParaRPr/>
          </a:p>
          <a:p>
            <a:pPr indent="0" lvl="0" marL="0" rtl="0" algn="l">
              <a:spcBef>
                <a:spcPts val="700"/>
              </a:spcBef>
              <a:spcAft>
                <a:spcPts val="0"/>
              </a:spcAft>
              <a:buSzPts val="1560"/>
              <a:buNone/>
            </a:pPr>
            <a:r>
              <a:t/>
            </a:r>
            <a:endParaRPr b="1" i="0" sz="2600" u="none">
              <a:solidFill>
                <a:srgbClr val="FFFFFF"/>
              </a:solidFill>
              <a:latin typeface="Calibri"/>
              <a:ea typeface="Calibri"/>
              <a:cs typeface="Calibri"/>
              <a:sym typeface="Calibri"/>
            </a:endParaRPr>
          </a:p>
        </p:txBody>
      </p:sp>
      <p:pic>
        <p:nvPicPr>
          <p:cNvPr id="154" name="Google Shape;154;p20"/>
          <p:cNvPicPr preferRelativeResize="0"/>
          <p:nvPr/>
        </p:nvPicPr>
        <p:blipFill rotWithShape="1">
          <a:blip r:embed="rId3">
            <a:alphaModFix/>
          </a:blip>
          <a:srcRect b="0" l="0" r="0" t="0"/>
          <a:stretch/>
        </p:blipFill>
        <p:spPr>
          <a:xfrm>
            <a:off x="4175925" y="99000"/>
            <a:ext cx="792162" cy="7842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5" name="Shape 205"/>
        <p:cNvGrpSpPr/>
        <p:nvPr/>
      </p:nvGrpSpPr>
      <p:grpSpPr>
        <a:xfrm>
          <a:off x="0" y="0"/>
          <a:ext cx="0" cy="0"/>
          <a:chOff x="0" y="0"/>
          <a:chExt cx="0" cy="0"/>
        </a:xfrm>
      </p:grpSpPr>
      <p:sp>
        <p:nvSpPr>
          <p:cNvPr id="206" name="Google Shape;206;p29"/>
          <p:cNvSpPr txBox="1"/>
          <p:nvPr>
            <p:ph type="title"/>
          </p:nvPr>
        </p:nvSpPr>
        <p:spPr>
          <a:xfrm>
            <a:off x="395287" y="549275"/>
            <a:ext cx="8229600" cy="647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alibri"/>
              <a:buNone/>
            </a:pPr>
            <a:r>
              <a:rPr b="1" i="0" lang="en-US" sz="4000" u="none">
                <a:solidFill>
                  <a:schemeClr val="dk2"/>
                </a:solidFill>
                <a:latin typeface="Calibri"/>
                <a:ea typeface="Calibri"/>
                <a:cs typeface="Calibri"/>
                <a:sym typeface="Calibri"/>
              </a:rPr>
              <a:t>Κωλύματα εκλογιμότητας</a:t>
            </a:r>
            <a:endParaRPr/>
          </a:p>
        </p:txBody>
      </p:sp>
      <p:sp>
        <p:nvSpPr>
          <p:cNvPr id="207" name="Google Shape;207;p29"/>
          <p:cNvSpPr txBox="1"/>
          <p:nvPr>
            <p:ph idx="1" type="body"/>
          </p:nvPr>
        </p:nvSpPr>
        <p:spPr>
          <a:xfrm>
            <a:off x="323850" y="1628775"/>
            <a:ext cx="8229600" cy="4584700"/>
          </a:xfrm>
          <a:prstGeom prst="rect">
            <a:avLst/>
          </a:prstGeom>
          <a:noFill/>
          <a:ln>
            <a:noFill/>
          </a:ln>
        </p:spPr>
        <p:txBody>
          <a:bodyPr anchorCtr="0" anchor="t" bIns="45700" lIns="91425" spcFirstLastPara="1" rIns="91425" wrap="square" tIns="45700">
            <a:noAutofit/>
          </a:bodyPr>
          <a:lstStyle/>
          <a:p>
            <a:pPr indent="-255587" lvl="0" marL="365125" marR="0" rtl="0" algn="just">
              <a:lnSpc>
                <a:spcPct val="90000"/>
              </a:lnSpc>
              <a:spcBef>
                <a:spcPts val="0"/>
              </a:spcBef>
              <a:spcAft>
                <a:spcPts val="0"/>
              </a:spcAft>
              <a:buClr>
                <a:srgbClr val="0BD0D9"/>
              </a:buClr>
              <a:buSzPts val="1320"/>
              <a:buFont typeface="Georgia"/>
              <a:buChar char="•"/>
            </a:pPr>
            <a:r>
              <a:rPr b="0" i="0" lang="en-US" sz="2200" u="none">
                <a:solidFill>
                  <a:schemeClr val="dk1"/>
                </a:solidFill>
                <a:latin typeface="Calibri"/>
                <a:ea typeface="Calibri"/>
                <a:cs typeface="Calibri"/>
                <a:sym typeface="Calibri"/>
              </a:rPr>
              <a:t>Οι υποψήφιοι αιρετοί των δήμων δεν πρέπει να αποδέχονται καθήκοντα ή έργα που συνιστούν κώλυμα εκλογιμότητας ή είναι ασυμβίβαστα με τη θέση του αιρετού, καθώς θεωρείται ότι έτσι επηρεάζουν την εκλογική βούληση.</a:t>
            </a:r>
            <a:endParaRPr b="1" i="0" sz="2200" u="none">
              <a:solidFill>
                <a:schemeClr val="dk1"/>
              </a:solidFill>
              <a:latin typeface="Calibri"/>
              <a:ea typeface="Calibri"/>
              <a:cs typeface="Calibri"/>
              <a:sym typeface="Calibri"/>
            </a:endParaRPr>
          </a:p>
          <a:p>
            <a:pPr indent="-255587" lvl="0" marL="365125" marR="0" rtl="0" algn="l">
              <a:lnSpc>
                <a:spcPct val="90000"/>
              </a:lnSpc>
              <a:spcBef>
                <a:spcPts val="700"/>
              </a:spcBef>
              <a:spcAft>
                <a:spcPts val="0"/>
              </a:spcAft>
              <a:buClr>
                <a:srgbClr val="0BD0D9"/>
              </a:buClr>
              <a:buSzPts val="1320"/>
              <a:buFont typeface="Georgia"/>
              <a:buChar char="•"/>
            </a:pPr>
            <a:r>
              <a:rPr b="1" i="0" lang="en-US" sz="2200" u="none">
                <a:solidFill>
                  <a:srgbClr val="C00000"/>
                </a:solidFill>
                <a:latin typeface="Calibri"/>
                <a:ea typeface="Calibri"/>
                <a:cs typeface="Calibri"/>
                <a:sym typeface="Calibri"/>
              </a:rPr>
              <a:t>Σχετικό κώλυμα εκλογιμότητας</a:t>
            </a:r>
            <a:r>
              <a:rPr b="0" i="0" lang="en-US" sz="2200" u="none">
                <a:solidFill>
                  <a:schemeClr val="dk1"/>
                </a:solidFill>
                <a:latin typeface="Calibri"/>
                <a:ea typeface="Calibri"/>
                <a:cs typeface="Calibri"/>
                <a:sym typeface="Calibri"/>
              </a:rPr>
              <a:t>: ο υποψήφιος μπορεί να το αποβάλει, εφόσον παραιτηθεί πριν την ανακήρυξη των υποψηφίων, δηλ. πριν την </a:t>
            </a:r>
            <a:r>
              <a:rPr b="1" i="0" lang="en-US" sz="2200" u="none">
                <a:solidFill>
                  <a:schemeClr val="dk1"/>
                </a:solidFill>
                <a:latin typeface="Calibri"/>
                <a:ea typeface="Calibri"/>
                <a:cs typeface="Calibri"/>
                <a:sym typeface="Calibri"/>
              </a:rPr>
              <a:t>11</a:t>
            </a:r>
            <a:r>
              <a:rPr b="1" baseline="30000" i="0" lang="en-US" sz="2200" u="none">
                <a:solidFill>
                  <a:schemeClr val="dk1"/>
                </a:solidFill>
                <a:latin typeface="Calibri"/>
                <a:ea typeface="Calibri"/>
                <a:cs typeface="Calibri"/>
                <a:sym typeface="Calibri"/>
              </a:rPr>
              <a:t>η</a:t>
            </a:r>
            <a:r>
              <a:rPr b="1" i="0" lang="en-US" sz="2200" u="none">
                <a:solidFill>
                  <a:schemeClr val="dk1"/>
                </a:solidFill>
                <a:latin typeface="Calibri"/>
                <a:ea typeface="Calibri"/>
                <a:cs typeface="Calibri"/>
                <a:sym typeface="Calibri"/>
              </a:rPr>
              <a:t> Μαΐου 2019.</a:t>
            </a:r>
            <a:endParaRPr/>
          </a:p>
          <a:p>
            <a:pPr indent="-255587" lvl="0" marL="365125" marR="0" rtl="0" algn="l">
              <a:lnSpc>
                <a:spcPct val="90000"/>
              </a:lnSpc>
              <a:spcBef>
                <a:spcPts val="700"/>
              </a:spcBef>
              <a:spcAft>
                <a:spcPts val="0"/>
              </a:spcAft>
              <a:buClr>
                <a:srgbClr val="0BD0D9"/>
              </a:buClr>
              <a:buSzPts val="1320"/>
              <a:buFont typeface="Georgia"/>
              <a:buChar char="•"/>
            </a:pPr>
            <a:r>
              <a:rPr b="1" i="0" lang="en-US" sz="2200" u="none">
                <a:solidFill>
                  <a:srgbClr val="C00000"/>
                </a:solidFill>
                <a:latin typeface="Calibri"/>
                <a:ea typeface="Calibri"/>
                <a:cs typeface="Calibri"/>
                <a:sym typeface="Calibri"/>
              </a:rPr>
              <a:t>Απόλυτο κώλυμα εκλογιμότητας:</a:t>
            </a:r>
            <a:r>
              <a:rPr b="0" i="0" lang="en-US" sz="2200" u="none">
                <a:solidFill>
                  <a:srgbClr val="C00000"/>
                </a:solidFill>
                <a:latin typeface="Calibri"/>
                <a:ea typeface="Calibri"/>
                <a:cs typeface="Calibri"/>
                <a:sym typeface="Calibri"/>
              </a:rPr>
              <a:t> </a:t>
            </a:r>
            <a:r>
              <a:rPr b="0" i="0" lang="en-US" sz="2200" u="none">
                <a:solidFill>
                  <a:schemeClr val="dk1"/>
                </a:solidFill>
                <a:latin typeface="Calibri"/>
                <a:ea typeface="Calibri"/>
                <a:cs typeface="Calibri"/>
                <a:sym typeface="Calibri"/>
              </a:rPr>
              <a:t>ο υποψήφιος δεν μπορεί να το αποβάλει, ακόμα και σε περίπτωση παραίτησής του από την κρίσιμη ιδιότητα.</a:t>
            </a:r>
            <a:endParaRPr/>
          </a:p>
          <a:p>
            <a:pPr indent="-255587" lvl="0" marL="365125" marR="0" rtl="0" algn="l">
              <a:lnSpc>
                <a:spcPct val="90000"/>
              </a:lnSpc>
              <a:spcBef>
                <a:spcPts val="700"/>
              </a:spcBef>
              <a:spcAft>
                <a:spcPts val="0"/>
              </a:spcAft>
              <a:buClr>
                <a:srgbClr val="0BD0D9"/>
              </a:buClr>
              <a:buSzPts val="1320"/>
              <a:buFont typeface="Georgia"/>
              <a:buChar char="•"/>
            </a:pPr>
            <a:r>
              <a:rPr b="1" i="0" lang="en-US" sz="2200" u="none">
                <a:solidFill>
                  <a:srgbClr val="C00000"/>
                </a:solidFill>
                <a:latin typeface="Calibri"/>
                <a:ea typeface="Calibri"/>
                <a:cs typeface="Calibri"/>
                <a:sym typeface="Calibri"/>
              </a:rPr>
              <a:t>Τοπικό κώλυμα εκλογιμότητας: </a:t>
            </a:r>
            <a:r>
              <a:rPr b="0" i="0" lang="en-US" sz="2200" u="none">
                <a:solidFill>
                  <a:schemeClr val="dk1"/>
                </a:solidFill>
                <a:latin typeface="Calibri"/>
                <a:ea typeface="Calibri"/>
                <a:cs typeface="Calibri"/>
                <a:sym typeface="Calibri"/>
              </a:rPr>
              <a:t>υφίσταται όταν ο υποψήφιος φέρει την κρίσιμη ιδιότητα, </a:t>
            </a:r>
            <a:r>
              <a:rPr b="1" i="0" lang="en-US" sz="2200" u="none">
                <a:solidFill>
                  <a:schemeClr val="dk1"/>
                </a:solidFill>
                <a:latin typeface="Calibri"/>
                <a:ea typeface="Calibri"/>
                <a:cs typeface="Calibri"/>
                <a:sym typeface="Calibri"/>
              </a:rPr>
              <a:t>εντός συγκεκριμένων διοικητικών ορίων, στα οποία περικλείεται ο δήμος στον οποίο επιθυμεί να θέσει υποψηφιότητα.</a:t>
            </a:r>
            <a:r>
              <a:rPr b="0" i="0" lang="en-US" sz="2200" u="none">
                <a:solidFill>
                  <a:schemeClr val="dk1"/>
                </a:solidFill>
                <a:latin typeface="Calibri"/>
                <a:ea typeface="Calibri"/>
                <a:cs typeface="Calibri"/>
                <a:sym typeface="Calibri"/>
              </a:rPr>
              <a:t>  </a:t>
            </a:r>
            <a:r>
              <a:rPr b="1" i="0" lang="en-US" sz="2200" u="none">
                <a:solidFill>
                  <a:schemeClr val="dk1"/>
                </a:solidFill>
                <a:latin typeface="Calibri"/>
                <a:ea typeface="Calibri"/>
                <a:cs typeface="Calibri"/>
                <a:sym typeface="Calibri"/>
              </a:rPr>
              <a:t> </a:t>
            </a:r>
            <a:endParaRPr b="0" i="0" sz="2200" u="none">
              <a:solidFill>
                <a:schemeClr val="dk1"/>
              </a:solidFill>
              <a:latin typeface="Calibri"/>
              <a:ea typeface="Calibri"/>
              <a:cs typeface="Calibri"/>
              <a:sym typeface="Calibri"/>
            </a:endParaRPr>
          </a:p>
          <a:p>
            <a:pPr indent="-152716" lvl="0" marL="365125" marR="0" rtl="0" algn="l">
              <a:lnSpc>
                <a:spcPct val="90000"/>
              </a:lnSpc>
              <a:spcBef>
                <a:spcPts val="700"/>
              </a:spcBef>
              <a:spcAft>
                <a:spcPts val="0"/>
              </a:spcAft>
              <a:buClr>
                <a:srgbClr val="0BD0D9"/>
              </a:buClr>
              <a:buSzPts val="1620"/>
              <a:buFont typeface="Georgia"/>
              <a:buNone/>
            </a:pPr>
            <a:r>
              <a:t/>
            </a:r>
            <a:endParaRPr b="0" i="0" sz="2700" u="none">
              <a:solidFill>
                <a:schemeClr val="dk1"/>
              </a:solidFill>
              <a:latin typeface="Calibri"/>
              <a:ea typeface="Calibri"/>
              <a:cs typeface="Calibri"/>
              <a:sym typeface="Calibri"/>
            </a:endParaRPr>
          </a:p>
          <a:p>
            <a:pPr indent="-216218" lvl="0" marL="319088" marR="0" rtl="0" algn="l">
              <a:spcBef>
                <a:spcPts val="700"/>
              </a:spcBef>
              <a:spcAft>
                <a:spcPts val="0"/>
              </a:spcAft>
              <a:buClr>
                <a:schemeClr val="accent2"/>
              </a:buClr>
              <a:buSzPts val="1620"/>
              <a:buFont typeface="Noto Sans Symbols"/>
              <a:buNone/>
            </a:pPr>
            <a:r>
              <a:t/>
            </a:r>
            <a:endParaRPr b="0" i="0" sz="2700" u="non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Google Shape;212;p30"/>
          <p:cNvSpPr txBox="1"/>
          <p:nvPr>
            <p:ph type="title"/>
          </p:nvPr>
        </p:nvSpPr>
        <p:spPr>
          <a:xfrm>
            <a:off x="539750" y="26035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Σχετικά κωλύματα (Ι)</a:t>
            </a:r>
            <a:endParaRPr/>
          </a:p>
        </p:txBody>
      </p:sp>
      <p:graphicFrame>
        <p:nvGraphicFramePr>
          <p:cNvPr id="213" name="Google Shape;213;p30"/>
          <p:cNvGraphicFramePr/>
          <p:nvPr/>
        </p:nvGraphicFramePr>
        <p:xfrm>
          <a:off x="612775" y="1557337"/>
          <a:ext cx="3000000" cy="3000000"/>
        </p:xfrm>
        <a:graphic>
          <a:graphicData uri="http://schemas.openxmlformats.org/drawingml/2006/table">
            <a:tbl>
              <a:tblPr>
                <a:noFill/>
                <a:tableStyleId>{772D0835-9D43-4913-A128-6B3E9E1A3155}</a:tableStyleId>
              </a:tblPr>
              <a:tblGrid>
                <a:gridCol w="2763825"/>
                <a:gridCol w="2762250"/>
                <a:gridCol w="2627300"/>
              </a:tblGrid>
              <a:tr h="241300">
                <a:tc>
                  <a:txBody>
                    <a:bodyPr>
                      <a:noAutofit/>
                    </a:bodyPr>
                    <a:lstStyle/>
                    <a:p>
                      <a:pPr indent="0" lvl="0" marL="0" marR="0" rtl="0" algn="l">
                        <a:lnSpc>
                          <a:spcPct val="107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ΙΔΙΟΤΗΤΑ</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ΠΕΔΙΟ ΚΩΛΥΜΑΤΟΣ</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Πρόσθετες προϋποθέσεις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r>
              <a:tr h="90170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Δικαστικοί λειτουργοί </a:t>
                      </a:r>
                      <a:endParaRPr/>
                    </a:p>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Αξιωματικοί ενόπλων δυνάμεων Αξιωματικοί σωμάτων ασφαλείας</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όπου επιθυμούν να θέσουν υποψηφιότητα</a:t>
                      </a:r>
                      <a:endParaRPr/>
                    </a:p>
                    <a:p>
                      <a:pPr indent="0" lvl="0" marL="0" marR="0" rtl="0" algn="just">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Εφόσον, δεν υπηρέτησαν εκεί κατά τους τελευταίους 24 μήνες πριν από τη διεξαγωγή των αυτοδιοικητικών εκλογών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r>
              <a:tr h="203040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Μέλη Ανεξάρτητων Αρχών του άρθρου 101Α του Συντάγματος, ή Αρχών που χαρακτηρίζονται με νόμο ως ανεξάρτητες ή ρυθμιστικές</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σε όλους τους δήμους</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c>
                  <a:txBody>
                    <a:bodyPr>
                      <a:noAutofit/>
                    </a:bodyPr>
                    <a:lstStyle/>
                    <a:p>
                      <a:pPr indent="0" lvl="0" marL="0" marR="0" rtl="0" algn="just">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αν για τα μέλη αυτά προβλέπεται από το νόμο η πλήρης και αποκλειστική τους απασχόληση ή η αναστολή άσκησης εκ μέρους τους οποιουδήποτε άλλου δημοσίου λειτουργήματος ή καθηκόντων αμειβόμενων ή μη, σε οποιαδήποτε θέση στο δημόσιο τομέα, κατά τη διάρκεια της θητείας τους στην Ανεξάρτητη Αρχή</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r>
              <a:tr h="45085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Συμπαραστάτες του δημότη και της επιχείρησης</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όπου υπηρετούν</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c>
                  <a:txBody>
                    <a:bodyPr>
                      <a:noAutofit/>
                    </a:bodyPr>
                    <a:lstStyle/>
                    <a:p>
                      <a:pPr indent="0" lvl="0" marL="0" marR="0" rtl="0" algn="ctr">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r>
              <a:tr h="45085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Περιφερειακοί Συμπαραστάτες του πολίτη &amp; </a:t>
                      </a:r>
                      <a:r>
                        <a:rPr b="1" i="0" lang="en-US" sz="1200" u="none" cap="none" strike="noStrike">
                          <a:solidFill>
                            <a:srgbClr val="FFFFFF"/>
                          </a:solidFill>
                          <a:latin typeface="Twentieth Century"/>
                          <a:ea typeface="Twentieth Century"/>
                          <a:cs typeface="Twentieth Century"/>
                          <a:sym typeface="Twentieth Century"/>
                        </a:rPr>
                        <a:t> </a:t>
                      </a:r>
                      <a:r>
                        <a:rPr b="1" i="0" lang="en-US" sz="1200" u="none" cap="none" strike="noStrike">
                          <a:solidFill>
                            <a:srgbClr val="FFFFFF"/>
                          </a:solidFill>
                          <a:latin typeface="Calibri"/>
                          <a:ea typeface="Calibri"/>
                          <a:cs typeface="Calibri"/>
                          <a:sym typeface="Calibri"/>
                        </a:rPr>
                        <a:t>της επιχείρησης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όπου καταλαμβάνει η χωρική τους αρμοδιότητα</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c>
                  <a:txBody>
                    <a:bodyPr>
                      <a:noAutofit/>
                    </a:bodyPr>
                    <a:lstStyle/>
                    <a:p>
                      <a:pPr indent="0" lvl="0" marL="0" marR="0" rtl="0" algn="ctr">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r>
              <a:tr h="676275">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Γενικοί Γραμματείς δήμων</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όπου υπηρετούν κατά την αυτοδιοικητική περίοδο διεξαγωγής των εκλογών</a:t>
                      </a:r>
                      <a:endParaRPr/>
                    </a:p>
                  </a:txBody>
                  <a:tcPr marT="0" marB="0" marR="68575" marL="68575"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c>
                  <a:txBody>
                    <a:bodyPr>
                      <a:noAutofit/>
                    </a:bodyPr>
                    <a:lstStyle/>
                    <a:p>
                      <a:pPr indent="0" lvl="0" marL="0" marR="0" rtl="0" algn="ctr">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31"/>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Σχετικά κωλύματα (ΙΙ)</a:t>
            </a:r>
            <a:endParaRPr/>
          </a:p>
        </p:txBody>
      </p:sp>
      <p:graphicFrame>
        <p:nvGraphicFramePr>
          <p:cNvPr id="219" name="Google Shape;219;p31"/>
          <p:cNvGraphicFramePr/>
          <p:nvPr/>
        </p:nvGraphicFramePr>
        <p:xfrm>
          <a:off x="395287" y="1628775"/>
          <a:ext cx="3000000" cy="3000000"/>
        </p:xfrm>
        <a:graphic>
          <a:graphicData uri="http://schemas.openxmlformats.org/drawingml/2006/table">
            <a:tbl>
              <a:tblPr>
                <a:noFill/>
                <a:tableStyleId>{772D0835-9D43-4913-A128-6B3E9E1A3155}</a:tableStyleId>
              </a:tblPr>
              <a:tblGrid>
                <a:gridCol w="2806700"/>
                <a:gridCol w="2806700"/>
                <a:gridCol w="2667000"/>
              </a:tblGrid>
              <a:tr h="977900">
                <a:tc>
                  <a:txBody>
                    <a:bodyPr>
                      <a:noAutofit/>
                    </a:bodyPr>
                    <a:lstStyle/>
                    <a:p>
                      <a:pPr indent="0" lvl="0" marL="0" marR="0" rtl="0" algn="l">
                        <a:lnSpc>
                          <a:spcPct val="107000"/>
                        </a:lnSpc>
                        <a:spcBef>
                          <a:spcPts val="0"/>
                        </a:spcBef>
                        <a:spcAft>
                          <a:spcPts val="0"/>
                        </a:spcAft>
                        <a:buClr>
                          <a:schemeClr val="dk1"/>
                        </a:buClr>
                        <a:buSzPts val="1200"/>
                        <a:buFont typeface="Twentieth Century"/>
                        <a:buNone/>
                      </a:pPr>
                      <a:r>
                        <a:t/>
                      </a:r>
                      <a:endParaRPr b="1" i="0" sz="1200" u="none" cap="none" strike="noStrike">
                        <a:solidFill>
                          <a:srgbClr val="FFFFFF"/>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200"/>
                        <a:buFont typeface="Twentieth Century"/>
                        <a:buNone/>
                      </a:pPr>
                      <a:r>
                        <a:t/>
                      </a:r>
                      <a:endParaRPr b="1" i="0" sz="1200" u="none" cap="none" strike="noStrike">
                        <a:solidFill>
                          <a:srgbClr val="FFFFFF"/>
                        </a:solidFill>
                        <a:latin typeface="Calibri"/>
                        <a:ea typeface="Calibri"/>
                        <a:cs typeface="Calibri"/>
                        <a:sym typeface="Calibri"/>
                      </a:endParaRPr>
                    </a:p>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Δικηγόροι με έμμισθη εντολή δήμων</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chemeClr val="dk1"/>
                        </a:buClr>
                        <a:buSzPts val="1200"/>
                        <a:buFont typeface="Twentieth Century"/>
                        <a:buNone/>
                      </a:pPr>
                      <a:r>
                        <a:t/>
                      </a:r>
                      <a:endParaRPr b="1" i="0" sz="1200" u="none" cap="none" strike="noStrike">
                        <a:solidFill>
                          <a:srgbClr val="FFFFFF"/>
                        </a:solidFill>
                        <a:latin typeface="Calibri"/>
                        <a:ea typeface="Calibri"/>
                        <a:cs typeface="Calibri"/>
                        <a:sym typeface="Calibri"/>
                      </a:endParaRPr>
                    </a:p>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στους δήμους όπου υπηρετούν   </a:t>
                      </a:r>
                      <a:endParaRPr b="1" i="0" sz="1200" u="none" cap="none" strike="noStrike">
                        <a:solidFill>
                          <a:srgbClr val="FFFFFF"/>
                        </a:solidFill>
                        <a:latin typeface="Calibri"/>
                        <a:ea typeface="Calibri"/>
                        <a:cs typeface="Calibri"/>
                        <a:sym typeface="Calibri"/>
                      </a:endParaRPr>
                    </a:p>
                    <a:p>
                      <a:pPr indent="0" lvl="0" marL="0" marR="0" rtl="0" algn="ctr">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 </a:t>
                      </a:r>
                      <a:endParaRPr/>
                    </a:p>
                  </a:txBody>
                  <a:tcPr marT="0" marB="0" marR="47375" marL="47375"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 </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r>
              <a:tr h="117475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Υπάλληλοι με σχέση εργασίας δημοσίου δικαίου και ιδιωτικού δικαίου αορίστου χρόνου δήμων και νομικών τους προσώπων που είναι ενταγμένα στο Μητρώο Φορέων Γενικής Κυβέρνησης, στις 26 Μαΐου 2018     </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στα διοικητικά όρια των οποίων εκτεινόταν η αρμοδιότητα των οργανικών τους μονάδων </a:t>
                      </a:r>
                      <a:endParaRPr/>
                    </a:p>
                  </a:txBody>
                  <a:tcPr marT="0" marB="0" marR="47375" marL="47375"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εφόσον άσκησαν καθήκοντα προϊσταμένου οργανικής μονάδας επιπέδου Γενικής Διεύθυνσης ή Διεύθυνσης  μέσα στο 12μηνο πριν από τη διενέργεια των αυτοδιοικητικών εκλογών</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r>
              <a:tr h="2103425">
                <a:tc>
                  <a:txBody>
                    <a:bodyPr>
                      <a:noAutofit/>
                    </a:bodyPr>
                    <a:lstStyle/>
                    <a:p>
                      <a:pPr indent="-342900" lvl="0" marL="34290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Περιφερειακοί Διευθυντές Εκπαίδευσης </a:t>
                      </a:r>
                      <a:endParaRPr/>
                    </a:p>
                    <a:p>
                      <a:pPr indent="-342900" lvl="0" marL="34290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Προϊστάμενοι Διευθύνσεων Εκπαίδευσης </a:t>
                      </a:r>
                      <a:endParaRPr/>
                    </a:p>
                    <a:p>
                      <a:pPr indent="-342900" lvl="0" marL="34290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Διευθυντές ιατροί που προΐστανται της Ιατρικής Υπηρεσίας και των Κέντρων Υγείας, </a:t>
                      </a:r>
                      <a:endParaRPr/>
                    </a:p>
                    <a:p>
                      <a:pPr indent="-342900" lvl="0" marL="34290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Υπεύθυνοι συντονιστές επιστημονικής λειτουργίας Κέντρου Υγείας</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στα διοικητικά όρια των οποίων εκτείνονταν η αρμοδιότητα των οργανικών τους μονάδων </a:t>
                      </a:r>
                      <a:endParaRPr/>
                    </a:p>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 </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εφόσον άσκησαν τα καθήκοντά τους μέσα στο δωδεκάμηνο πριν από τη διενέργεια των αυτοδιοικητικών εκλογών</a:t>
                      </a:r>
                      <a:endParaRPr/>
                    </a:p>
                  </a:txBody>
                  <a:tcPr marT="0" marB="0" marR="47375" marL="473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3" name="Shape 223"/>
        <p:cNvGrpSpPr/>
        <p:nvPr/>
      </p:nvGrpSpPr>
      <p:grpSpPr>
        <a:xfrm>
          <a:off x="0" y="0"/>
          <a:ext cx="0" cy="0"/>
          <a:chOff x="0" y="0"/>
          <a:chExt cx="0" cy="0"/>
        </a:xfrm>
      </p:grpSpPr>
      <p:sp>
        <p:nvSpPr>
          <p:cNvPr id="224" name="Google Shape;224;p32"/>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Σχετικά κωλύματα (ΙΙΙ)</a:t>
            </a:r>
            <a:endParaRPr/>
          </a:p>
        </p:txBody>
      </p:sp>
      <p:graphicFrame>
        <p:nvGraphicFramePr>
          <p:cNvPr id="225" name="Google Shape;225;p32"/>
          <p:cNvGraphicFramePr/>
          <p:nvPr/>
        </p:nvGraphicFramePr>
        <p:xfrm>
          <a:off x="612775" y="1700212"/>
          <a:ext cx="3000000" cy="3000000"/>
        </p:xfrm>
        <a:graphic>
          <a:graphicData uri="http://schemas.openxmlformats.org/drawingml/2006/table">
            <a:tbl>
              <a:tblPr>
                <a:noFill/>
                <a:tableStyleId>{772D0835-9D43-4913-A128-6B3E9E1A3155}</a:tableStyleId>
              </a:tblPr>
              <a:tblGrid>
                <a:gridCol w="2763825"/>
                <a:gridCol w="2762250"/>
                <a:gridCol w="2627300"/>
              </a:tblGrid>
              <a:tr h="244475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Διοικητές, υποδιοικητές, πρόεδροι διοικητικών συμβουλίων, διευθύνοντες ή εντεταλμένοι σύμβουλοι:</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νπδδ</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κρατικών νπιδ</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δημοσίων επιχειρήσεων</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επιχειρήσεων τη διοίκηση των οποίων ορίζει άμεσα ή έμμεσα το Δημόσιο με διοικητική πράξη ή ως μέτοχος,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στους δήμους που εμπίπτουν στη χωρική αρμοδιότητα του νομικού προσώπου, με εξαίρεση το δήμο της έδρας του νομικού προσώπου, όπου υφίσταται απόλυτο κώλυμα</a:t>
                      </a:r>
                      <a:endParaRPr/>
                    </a:p>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μέσα στο 18μηνο πριν από τη διενέργεια των αυτοδιοικητικών εκλογών</a:t>
                      </a:r>
                      <a:endParaRPr/>
                    </a:p>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 </a:t>
                      </a:r>
                      <a:endParaRPr/>
                    </a:p>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Δεν εμπίπτουν στο κώλυμα όσοι είναι αιρετοί της τοπικής αυτοδιοίκησης ή έχουν εκλεγεί στα ανωτέρω αξιώματα, ή έχουν οριστεί στις θέσεις λόγω ιδιότητας– </a:t>
                      </a:r>
                      <a:r>
                        <a:rPr b="1" i="0" lang="en-US" sz="1200" u="none" cap="none" strike="noStrike">
                          <a:solidFill>
                            <a:srgbClr val="FFFFFF"/>
                          </a:solidFill>
                          <a:latin typeface="Twentieth Century"/>
                          <a:ea typeface="Twentieth Century"/>
                          <a:cs typeface="Twentieth Century"/>
                          <a:sym typeface="Twentieth Century"/>
                        </a:rPr>
                        <a:t>ex officio</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r>
              <a:tr h="2092325">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Πρόεδροι διοικητικών συμβουλίων, διευθύνοντες ή εντεταλμένοι σύμβουλοι των πάσης φύσεως νομικών προσώπων των δήμων</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στα διοικητικά όρια  των οποίων εκτεινόταν η χωρική αρμοδιότητά τους, συμπεριλαμβανομένου του δήμου της έδρας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μέσα στο 18μηνο πριν από τη διενέργεια των αυτοδιοικητικών εκλογών</a:t>
                      </a:r>
                      <a:endParaRPr/>
                    </a:p>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 </a:t>
                      </a:r>
                      <a:endParaRPr/>
                    </a:p>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Δεν εμπίπτουν στο κώλυμα όσοι είναι αιρετοί της τοπικής αυτοδιοίκησης ή έχουν εκλεγεί στα ανωτέρω αξιώματα, ή έχουν οριστεί στις θέσεις λόγω ιδιότητας – </a:t>
                      </a:r>
                      <a:r>
                        <a:rPr b="0" i="0" lang="en-US" sz="1200" u="none" cap="none" strike="noStrike">
                          <a:solidFill>
                            <a:srgbClr val="000000"/>
                          </a:solidFill>
                          <a:latin typeface="Twentieth Century"/>
                          <a:ea typeface="Twentieth Century"/>
                          <a:cs typeface="Twentieth Century"/>
                          <a:sym typeface="Twentieth Century"/>
                        </a:rPr>
                        <a:t>ex officio</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9" name="Shape 229"/>
        <p:cNvGrpSpPr/>
        <p:nvPr/>
      </p:nvGrpSpPr>
      <p:grpSpPr>
        <a:xfrm>
          <a:off x="0" y="0"/>
          <a:ext cx="0" cy="0"/>
          <a:chOff x="0" y="0"/>
          <a:chExt cx="0" cy="0"/>
        </a:xfrm>
      </p:grpSpPr>
      <p:sp>
        <p:nvSpPr>
          <p:cNvPr id="230" name="Google Shape;230;p33"/>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Απόλυτα </a:t>
            </a:r>
            <a:r>
              <a:rPr b="1" i="0" lang="en-US" sz="4400" u="sng">
                <a:solidFill>
                  <a:schemeClr val="dk2"/>
                </a:solidFill>
                <a:latin typeface="Calibri"/>
                <a:ea typeface="Calibri"/>
                <a:cs typeface="Calibri"/>
                <a:sym typeface="Calibri"/>
              </a:rPr>
              <a:t>τοπικά</a:t>
            </a:r>
            <a:r>
              <a:rPr b="0" i="0" lang="en-US" sz="4400" u="none">
                <a:solidFill>
                  <a:schemeClr val="dk2"/>
                </a:solidFill>
                <a:latin typeface="Calibri"/>
                <a:ea typeface="Calibri"/>
                <a:cs typeface="Calibri"/>
                <a:sym typeface="Calibri"/>
              </a:rPr>
              <a:t> κωλύματα</a:t>
            </a:r>
            <a:endParaRPr/>
          </a:p>
        </p:txBody>
      </p:sp>
      <p:graphicFrame>
        <p:nvGraphicFramePr>
          <p:cNvPr id="231" name="Google Shape;231;p33"/>
          <p:cNvGraphicFramePr/>
          <p:nvPr/>
        </p:nvGraphicFramePr>
        <p:xfrm>
          <a:off x="395287" y="1484312"/>
          <a:ext cx="3000000" cy="3000000"/>
        </p:xfrm>
        <a:graphic>
          <a:graphicData uri="http://schemas.openxmlformats.org/drawingml/2006/table">
            <a:tbl>
              <a:tblPr>
                <a:noFill/>
                <a:tableStyleId>{772D0835-9D43-4913-A128-6B3E9E1A3155}</a:tableStyleId>
              </a:tblPr>
              <a:tblGrid>
                <a:gridCol w="2690800"/>
                <a:gridCol w="2830500"/>
                <a:gridCol w="2717800"/>
              </a:tblGrid>
              <a:tr h="354000">
                <a:tc>
                  <a:txBody>
                    <a:bodyPr>
                      <a:noAutofit/>
                    </a:bodyPr>
                    <a:lstStyle/>
                    <a:p>
                      <a:pPr indent="0" lvl="0" marL="0" marR="0" rtl="0" algn="just">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Ιδιότητα</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just">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Πεδίο Κωλύματος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Πρόσθετες προϋποθέσεις</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r>
              <a:tr h="2265350">
                <a:tc>
                  <a:txBody>
                    <a:bodyPr>
                      <a:noAutofit/>
                    </a:bodyPr>
                    <a:lstStyle/>
                    <a:p>
                      <a:pPr indent="0" lvl="0" marL="0" marR="0" rtl="0" algn="just">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Υπάλληλοι με σχέση εργασίας δημοσίου δικαίου και ιδιωτικού δικαίου αορίστου χρόνου:</a:t>
                      </a:r>
                      <a:endParaRPr/>
                    </a:p>
                    <a:p>
                      <a:pPr indent="-76200" lvl="0" marL="0" marR="0" rtl="0" algn="just">
                        <a:lnSpc>
                          <a:spcPct val="100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Δημοσίου</a:t>
                      </a:r>
                      <a:endParaRPr/>
                    </a:p>
                    <a:p>
                      <a:pPr indent="-76200" lvl="0" marL="0" marR="0" rtl="0" algn="just">
                        <a:lnSpc>
                          <a:spcPct val="100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Περιφερειών </a:t>
                      </a:r>
                      <a:endParaRPr/>
                    </a:p>
                    <a:p>
                      <a:pPr indent="-76200" lvl="0" marL="0" marR="0" rtl="0" algn="just">
                        <a:lnSpc>
                          <a:spcPct val="100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Νομικών προσώπων που είναι ενταγμένα στο Μητρώο Φορέων της Γενικής Κυβέρνησης του δημόσιου τομέα, όπως αυτό ισχύει ακριβώς δώδεκα μήνες πριν τη διενέργεια των εκλογών</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στους δήμους στα διοικητικά όρια των οποίων εκτείνονταν η αρμοδιότητα των οργανικών τους μονάδων </a:t>
                      </a:r>
                      <a:endParaRPr/>
                    </a:p>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εφόσον άσκησαν καθήκοντα προϊσταμένου οργανικής μονάδας επιπέδου Διεύθυνσης ή Γενικής Διεύθυνσης, μέσα στο δωδεκάμηνο πριν από τη διενέργεια των αυτοδιοικητικών εκλογών</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CCD5EA"/>
                    </a:solidFill>
                  </a:tcPr>
                </a:tc>
              </a:tr>
              <a:tr h="2278050">
                <a:tc>
                  <a:txBody>
                    <a:bodyPr>
                      <a:noAutofit/>
                    </a:bodyPr>
                    <a:lstStyle/>
                    <a:p>
                      <a:pPr indent="0" lvl="0" marL="0" marR="0" rtl="0" algn="l">
                        <a:lnSpc>
                          <a:spcPct val="107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Διοικητές, υποδιοικητές, πρόεδροι διοικητικών συμβουλίων, διευθύνοντες ή εντεταλμένοι σύμβουλοι: </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νπδδ</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κρατικών νπιδ, </a:t>
                      </a:r>
                      <a:endParaRPr/>
                    </a:p>
                    <a:p>
                      <a:pPr indent="-76200" lvl="0" marL="0" marR="0" rtl="0" algn="l">
                        <a:lnSpc>
                          <a:spcPct val="115000"/>
                        </a:lnSpc>
                        <a:spcBef>
                          <a:spcPts val="0"/>
                        </a:spcBef>
                        <a:spcAft>
                          <a:spcPts val="0"/>
                        </a:spcAft>
                        <a:buClr>
                          <a:srgbClr val="FFFFFF"/>
                        </a:buClr>
                        <a:buSzPts val="1200"/>
                        <a:buFont typeface="Noto Sans Symbols"/>
                        <a:buChar char="∙"/>
                      </a:pPr>
                      <a:r>
                        <a:rPr b="1" i="0" lang="en-US" sz="1200" u="none" cap="none" strike="noStrike">
                          <a:solidFill>
                            <a:srgbClr val="FFFFFF"/>
                          </a:solidFill>
                          <a:latin typeface="Calibri"/>
                          <a:ea typeface="Calibri"/>
                          <a:cs typeface="Calibri"/>
                          <a:sym typeface="Calibri"/>
                        </a:rPr>
                        <a:t>δημοσίων επιχειρήσεων τη διοίκηση των οποίων ορίζει άμεσα ή έμμεσα το Δημόσιο με διοικητική πράξη ή ως μέτοχος,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chemeClr val="accent1"/>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στο δήμο της έδρας του νομικού προσώπου</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c>
                  <a:txBody>
                    <a:bodyPr>
                      <a:noAutofit/>
                    </a:bodyPr>
                    <a:lstStyle/>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εφόσον άσκησαν την αρμοδιότητά τους μέσα στο 18μηνο πριν από τη διενέργεια των αυτοδιοικητικών εκλογών</a:t>
                      </a:r>
                      <a:endParaRPr/>
                    </a:p>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 </a:t>
                      </a:r>
                      <a:endParaRPr/>
                    </a:p>
                    <a:p>
                      <a:pPr indent="0" lvl="0" marL="0" marR="0" rtl="0" algn="l">
                        <a:lnSpc>
                          <a:spcPct val="107000"/>
                        </a:lnSpc>
                        <a:spcBef>
                          <a:spcPts val="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Δεν εμπίπτουν στο κώλυμα όσοι είναι αιρετοί της τοπικής αυτοδιοίκησης ή έχουν εκλεγεί στα ανωτέρω αξιώματα, ή δεν έχουν οριστεί στις θέσεις λόγω ιδιότητας (</a:t>
                      </a:r>
                      <a:r>
                        <a:rPr b="0" i="0" lang="en-US" sz="1200" u="none" cap="none" strike="noStrike">
                          <a:solidFill>
                            <a:srgbClr val="000000"/>
                          </a:solidFill>
                          <a:latin typeface="Twentieth Century"/>
                          <a:ea typeface="Twentieth Century"/>
                          <a:cs typeface="Twentieth Century"/>
                          <a:sym typeface="Twentieth Century"/>
                        </a:rPr>
                        <a:t>ex officio</a:t>
                      </a:r>
                      <a:r>
                        <a:rPr b="0" i="0" lang="en-US" sz="1200" u="none" cap="none" strike="noStrike">
                          <a:solidFill>
                            <a:srgbClr val="000000"/>
                          </a:solidFill>
                          <a:latin typeface="Calibri"/>
                          <a:ea typeface="Calibri"/>
                          <a:cs typeface="Calibri"/>
                          <a:sym typeface="Calibri"/>
                        </a:rPr>
                        <a:t>)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7EBF5"/>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5" name="Shape 235"/>
        <p:cNvGrpSpPr/>
        <p:nvPr/>
      </p:nvGrpSpPr>
      <p:grpSpPr>
        <a:xfrm>
          <a:off x="0" y="0"/>
          <a:ext cx="0" cy="0"/>
          <a:chOff x="0" y="0"/>
          <a:chExt cx="0" cy="0"/>
        </a:xfrm>
      </p:grpSpPr>
      <p:sp>
        <p:nvSpPr>
          <p:cNvPr id="236" name="Google Shape;236;p34"/>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Απόλυτα κωλύματα </a:t>
            </a:r>
            <a:endParaRPr/>
          </a:p>
        </p:txBody>
      </p:sp>
      <p:graphicFrame>
        <p:nvGraphicFramePr>
          <p:cNvPr id="237" name="Google Shape;237;p34"/>
          <p:cNvGraphicFramePr/>
          <p:nvPr/>
        </p:nvGraphicFramePr>
        <p:xfrm>
          <a:off x="539750" y="1844675"/>
          <a:ext cx="3000000" cy="3000000"/>
        </p:xfrm>
        <a:graphic>
          <a:graphicData uri="http://schemas.openxmlformats.org/drawingml/2006/table">
            <a:tbl>
              <a:tblPr>
                <a:noFill/>
                <a:tableStyleId>{772D0835-9D43-4913-A128-6B3E9E1A3155}</a:tableStyleId>
              </a:tblPr>
              <a:tblGrid>
                <a:gridCol w="7673975"/>
              </a:tblGrid>
              <a:tr h="4392600">
                <a:tc>
                  <a:txBody>
                    <a:bodyPr>
                      <a:noAutofit/>
                    </a:bodyPr>
                    <a:lstStyle/>
                    <a:p>
                      <a:pPr indent="-184150" lvl="0" marL="285750" marR="0" rtl="0" algn="just">
                        <a:lnSpc>
                          <a:spcPct val="100000"/>
                        </a:lnSpc>
                        <a:spcBef>
                          <a:spcPts val="0"/>
                        </a:spcBef>
                        <a:spcAft>
                          <a:spcPts val="0"/>
                        </a:spcAft>
                        <a:buClr>
                          <a:schemeClr val="lt1"/>
                        </a:buClr>
                        <a:buSzPts val="1600"/>
                        <a:buFont typeface="Arial"/>
                        <a:buNone/>
                      </a:pPr>
                      <a:r>
                        <a:t/>
                      </a:r>
                      <a:endParaRPr b="1" i="0" sz="1600" u="none" cap="none" strike="noStrike">
                        <a:solidFill>
                          <a:schemeClr val="dk1"/>
                        </a:solidFill>
                        <a:latin typeface="Calibri"/>
                        <a:ea typeface="Calibri"/>
                        <a:cs typeface="Calibri"/>
                        <a:sym typeface="Calibri"/>
                      </a:endParaRPr>
                    </a:p>
                    <a:p>
                      <a:pPr indent="-184150" lvl="0" marL="285750" marR="0" rtl="0" algn="just">
                        <a:lnSpc>
                          <a:spcPct val="100000"/>
                        </a:lnSpc>
                        <a:spcBef>
                          <a:spcPts val="0"/>
                        </a:spcBef>
                        <a:spcAft>
                          <a:spcPts val="0"/>
                        </a:spcAft>
                        <a:buClr>
                          <a:schemeClr val="lt1"/>
                        </a:buClr>
                        <a:buSzPts val="1600"/>
                        <a:buFont typeface="Arial"/>
                        <a:buNone/>
                      </a:pPr>
                      <a:r>
                        <a:t/>
                      </a:r>
                      <a:endParaRPr b="1" i="0" sz="1600" u="none" cap="none" strike="noStrike">
                        <a:solidFill>
                          <a:schemeClr val="dk1"/>
                        </a:solidFill>
                        <a:latin typeface="Calibri"/>
                        <a:ea typeface="Calibri"/>
                        <a:cs typeface="Calibri"/>
                        <a:sym typeface="Calibri"/>
                      </a:endParaRPr>
                    </a:p>
                    <a:p>
                      <a:pPr indent="-285750" lvl="0" marL="285750" marR="0" rtl="0" algn="just">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Θρησκευτικοί λειτουργοί γνωστών θρησκειών </a:t>
                      </a:r>
                      <a:endParaRPr/>
                    </a:p>
                    <a:p>
                      <a:pPr indent="-285750" lvl="0" marL="285750" marR="0" rtl="0" algn="just">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Έκπτωση από αιρετό αξίωμα μετά από αμετάκλητη καταδικαστική απόφαση </a:t>
                      </a:r>
                      <a:endParaRPr/>
                    </a:p>
                    <a:p>
                      <a:pPr indent="-285750" lvl="0" marL="285750" marR="0" rtl="0" algn="just">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Έκπτωση από αιρετό αξίωμα ύστερα από πειθαρχικό παράπτωμα</a:t>
                      </a:r>
                      <a:endParaRPr/>
                    </a:p>
                    <a:p>
                      <a:pPr indent="-285750" lvl="0" marL="285750" marR="0" rtl="0" algn="just">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Υποψηφιότητα για αξίωμα στις περιφερειακές εκλογές</a:t>
                      </a:r>
                      <a:endParaRPr/>
                    </a:p>
                    <a:p>
                      <a:pPr indent="-285750" lvl="0" marL="285750" marR="0" rtl="0" algn="just">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Υποψηφιότητα για άλλο άμεσα αιρετό αξίωμα στον πρώτο βαθμό αυτοδιοίκησης </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lt1"/>
                    </a:solidFill>
                  </a:tcPr>
                </a:tc>
              </a:tr>
            </a:tbl>
          </a:graphicData>
        </a:graphic>
      </p:graphicFrame>
      <p:sp>
        <p:nvSpPr>
          <p:cNvPr id="238" name="Google Shape;238;p34"/>
          <p:cNvSpPr txBox="1"/>
          <p:nvPr/>
        </p:nvSpPr>
        <p:spPr>
          <a:xfrm>
            <a:off x="785812" y="2759075"/>
            <a:ext cx="9144000" cy="457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Google Shape;243;p35"/>
          <p:cNvSpPr txBox="1"/>
          <p:nvPr>
            <p:ph type="title"/>
          </p:nvPr>
        </p:nvSpPr>
        <p:spPr>
          <a:xfrm>
            <a:off x="395287" y="188912"/>
            <a:ext cx="8229600" cy="16557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Calibri"/>
              <a:buNone/>
            </a:pPr>
            <a:r>
              <a:rPr b="1" i="0" lang="en-US" sz="3600" u="none">
                <a:solidFill>
                  <a:schemeClr val="dk2"/>
                </a:solidFill>
                <a:latin typeface="Calibri"/>
                <a:ea typeface="Calibri"/>
                <a:cs typeface="Calibri"/>
                <a:sym typeface="Calibri"/>
              </a:rPr>
              <a:t>Υποψηφιότητες – κατάρτιση συνδυασμών</a:t>
            </a:r>
            <a:br>
              <a:rPr b="1" i="0" lang="en-US" sz="3600" u="none">
                <a:solidFill>
                  <a:schemeClr val="dk2"/>
                </a:solidFill>
                <a:latin typeface="Calibri"/>
                <a:ea typeface="Calibri"/>
                <a:cs typeface="Calibri"/>
                <a:sym typeface="Calibri"/>
              </a:rPr>
            </a:br>
            <a:endParaRPr/>
          </a:p>
        </p:txBody>
      </p:sp>
      <p:sp>
        <p:nvSpPr>
          <p:cNvPr id="244" name="Google Shape;244;p35"/>
          <p:cNvSpPr txBox="1"/>
          <p:nvPr>
            <p:ph idx="1" type="body"/>
          </p:nvPr>
        </p:nvSpPr>
        <p:spPr>
          <a:xfrm>
            <a:off x="457200" y="1844675"/>
            <a:ext cx="8229600" cy="4729162"/>
          </a:xfrm>
          <a:prstGeom prst="rect">
            <a:avLst/>
          </a:prstGeom>
          <a:noFill/>
          <a:ln>
            <a:noFill/>
          </a:ln>
        </p:spPr>
        <p:txBody>
          <a:bodyPr anchorCtr="0" anchor="t" bIns="45700" lIns="91425" spcFirstLastPara="1" rIns="91425" wrap="square" tIns="45700">
            <a:noAutofit/>
          </a:bodyPr>
          <a:lstStyle/>
          <a:p>
            <a:pPr indent="-457200" lvl="0" marL="457200" marR="0" rtl="0" algn="l">
              <a:lnSpc>
                <a:spcPct val="100000"/>
              </a:lnSpc>
              <a:spcBef>
                <a:spcPts val="0"/>
              </a:spcBef>
              <a:spcAft>
                <a:spcPts val="0"/>
              </a:spcAft>
              <a:buClr>
                <a:schemeClr val="accent2"/>
              </a:buClr>
              <a:buSzPts val="1740"/>
              <a:buFont typeface="Noto Sans Symbols"/>
              <a:buChar char="⮚"/>
            </a:pPr>
            <a:r>
              <a:rPr b="1" i="0" lang="en-US" sz="2900" u="none">
                <a:solidFill>
                  <a:srgbClr val="C00000"/>
                </a:solidFill>
                <a:latin typeface="Calibri"/>
                <a:ea typeface="Calibri"/>
                <a:cs typeface="Calibri"/>
                <a:sym typeface="Calibri"/>
              </a:rPr>
              <a:t>Αποσυνδέεται </a:t>
            </a:r>
            <a:r>
              <a:rPr b="0" i="0" lang="en-US" sz="2900" u="none">
                <a:solidFill>
                  <a:schemeClr val="dk1"/>
                </a:solidFill>
                <a:latin typeface="Calibri"/>
                <a:ea typeface="Calibri"/>
                <a:cs typeface="Calibri"/>
                <a:sym typeface="Calibri"/>
              </a:rPr>
              <a:t>η</a:t>
            </a:r>
            <a:r>
              <a:rPr b="0" i="0" lang="en-US" sz="2900" u="none">
                <a:solidFill>
                  <a:srgbClr val="000000"/>
                </a:solidFill>
                <a:latin typeface="Calibri"/>
                <a:ea typeface="Calibri"/>
                <a:cs typeface="Calibri"/>
                <a:sym typeface="Calibri"/>
              </a:rPr>
              <a:t> ανάδειξη των οργάνων διοίκησης των κοινοτήτων από τους συνδυασμούς που μετέχουν στις δημοτικές εκλογές. Επομένως:</a:t>
            </a:r>
            <a:endParaRPr/>
          </a:p>
          <a:p>
            <a:pPr indent="-457200" lvl="0" marL="457200" marR="0" rtl="0" algn="l">
              <a:lnSpc>
                <a:spcPct val="100000"/>
              </a:lnSpc>
              <a:spcBef>
                <a:spcPts val="700"/>
              </a:spcBef>
              <a:spcAft>
                <a:spcPts val="0"/>
              </a:spcAft>
              <a:buClr>
                <a:schemeClr val="accent2"/>
              </a:buClr>
              <a:buSzPts val="2059"/>
              <a:buFont typeface="Noto Sans Symbols"/>
              <a:buChar char="✔"/>
            </a:pPr>
            <a:r>
              <a:rPr b="0" i="0" lang="en-US" sz="2900" u="none">
                <a:solidFill>
                  <a:srgbClr val="000000"/>
                </a:solidFill>
                <a:latin typeface="Calibri"/>
                <a:ea typeface="Calibri"/>
                <a:cs typeface="Calibri"/>
                <a:sym typeface="Calibri"/>
              </a:rPr>
              <a:t> ένας συνδυασμός για το δημοτικό συμβούλιο καταρτίζεται έγκυρα </a:t>
            </a:r>
            <a:r>
              <a:rPr b="0" i="0" lang="en-US" sz="2900" u="sng">
                <a:solidFill>
                  <a:srgbClr val="000000"/>
                </a:solidFill>
                <a:latin typeface="Calibri"/>
                <a:ea typeface="Calibri"/>
                <a:cs typeface="Calibri"/>
                <a:sym typeface="Calibri"/>
              </a:rPr>
              <a:t>χωρίς να περιλαμβάνει υποψηφίους για οποιαδήποτε κοινότητα,</a:t>
            </a:r>
            <a:r>
              <a:rPr b="0" i="0" lang="en-US" sz="2900" u="none">
                <a:solidFill>
                  <a:srgbClr val="000000"/>
                </a:solidFill>
                <a:latin typeface="Calibri"/>
                <a:ea typeface="Calibri"/>
                <a:cs typeface="Calibri"/>
                <a:sym typeface="Calibri"/>
              </a:rPr>
              <a:t> </a:t>
            </a:r>
            <a:endParaRPr/>
          </a:p>
          <a:p>
            <a:pPr indent="-457200" lvl="0" marL="457200" marR="0" rtl="0" algn="l">
              <a:lnSpc>
                <a:spcPct val="100000"/>
              </a:lnSpc>
              <a:spcBef>
                <a:spcPts val="700"/>
              </a:spcBef>
              <a:spcAft>
                <a:spcPts val="0"/>
              </a:spcAft>
              <a:buClr>
                <a:schemeClr val="accent2"/>
              </a:buClr>
              <a:buSzPts val="2059"/>
              <a:buFont typeface="Noto Sans Symbols"/>
              <a:buChar char="✔"/>
            </a:pPr>
            <a:r>
              <a:rPr b="0" i="0" lang="en-US" sz="2900" u="none">
                <a:solidFill>
                  <a:srgbClr val="000000"/>
                </a:solidFill>
                <a:latin typeface="Calibri"/>
                <a:ea typeface="Calibri"/>
                <a:cs typeface="Calibri"/>
                <a:sym typeface="Calibri"/>
              </a:rPr>
              <a:t> ένας συνδυασμός για μία κοινότητα δεν απαιτείται να έχει </a:t>
            </a:r>
            <a:r>
              <a:rPr b="0" i="0" lang="en-US" sz="2900" u="sng">
                <a:solidFill>
                  <a:srgbClr val="000000"/>
                </a:solidFill>
                <a:latin typeface="Calibri"/>
                <a:ea typeface="Calibri"/>
                <a:cs typeface="Calibri"/>
                <a:sym typeface="Calibri"/>
              </a:rPr>
              <a:t>οποιαδήποτε σύνδεση με συνδυασμό για το οικείο δημοτικό συμβούλιο. </a:t>
            </a:r>
            <a:endParaRPr/>
          </a:p>
          <a:p>
            <a:pPr indent="-346710" lvl="0" marL="457200" marR="0" rtl="0" algn="l">
              <a:lnSpc>
                <a:spcPct val="10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346710" lvl="0" marL="457200" marR="0" rtl="0" algn="l">
              <a:lnSpc>
                <a:spcPct val="10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346710" lvl="0" marL="457200" marR="0" rtl="0" algn="l">
              <a:lnSpc>
                <a:spcPct val="10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346710" lvl="0" marL="457200" marR="0" rtl="0" algn="l">
              <a:lnSpc>
                <a:spcPct val="100000"/>
              </a:lnSpc>
              <a:spcBef>
                <a:spcPts val="700"/>
              </a:spcBef>
              <a:spcAft>
                <a:spcPts val="0"/>
              </a:spcAft>
              <a:buClr>
                <a:schemeClr val="accent2"/>
              </a:buClr>
              <a:buSzPts val="1740"/>
              <a:buFont typeface="Noto Sans Symbols"/>
              <a:buNone/>
            </a:pPr>
            <a:r>
              <a:t/>
            </a:r>
            <a:endParaRPr b="0" i="0" sz="2900" u="none">
              <a:solidFill>
                <a:srgbClr val="C00000"/>
              </a:solidFill>
              <a:latin typeface="Calibri"/>
              <a:ea typeface="Calibri"/>
              <a:cs typeface="Calibri"/>
              <a:sym typeface="Calibri"/>
            </a:endParaRPr>
          </a:p>
          <a:p>
            <a:pPr indent="-346710" lvl="0" marL="457200" marR="0" rtl="0" algn="l">
              <a:lnSpc>
                <a:spcPct val="10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457200" lvl="0" marL="457200" marR="0" rtl="0" algn="l">
              <a:lnSpc>
                <a:spcPct val="100000"/>
              </a:lnSpc>
              <a:spcBef>
                <a:spcPts val="700"/>
              </a:spcBef>
              <a:spcAft>
                <a:spcPts val="0"/>
              </a:spcAft>
              <a:buClr>
                <a:schemeClr val="accent2"/>
              </a:buClr>
              <a:buSzPts val="1920"/>
              <a:buFont typeface="Noto Sans Symbols"/>
              <a:buNone/>
            </a:pPr>
            <a:r>
              <a:t/>
            </a:r>
            <a:endParaRPr b="1" i="0" sz="3200" u="none">
              <a:solidFill>
                <a:srgbClr val="000000"/>
              </a:solidFill>
              <a:latin typeface="Calibri"/>
              <a:ea typeface="Calibri"/>
              <a:cs typeface="Calibri"/>
              <a:sym typeface="Calibri"/>
            </a:endParaRPr>
          </a:p>
          <a:p>
            <a:pPr indent="-197168" lvl="0" marL="319088" marR="0" rtl="0" algn="l">
              <a:spcBef>
                <a:spcPts val="700"/>
              </a:spcBef>
              <a:spcAft>
                <a:spcPts val="0"/>
              </a:spcAft>
              <a:buClr>
                <a:schemeClr val="accent2"/>
              </a:buClr>
              <a:buSzPts val="1920"/>
              <a:buFont typeface="Noto Sans Symbols"/>
              <a:buNone/>
            </a:pPr>
            <a:r>
              <a:t/>
            </a:r>
            <a:endParaRPr b="1" i="0" sz="3200" u="none">
              <a:solidFill>
                <a:srgbClr val="000000"/>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Google Shape;249;p36"/>
          <p:cNvSpPr txBox="1"/>
          <p:nvPr>
            <p:ph type="title"/>
          </p:nvPr>
        </p:nvSpPr>
        <p:spPr>
          <a:xfrm>
            <a:off x="323850" y="404812"/>
            <a:ext cx="8229600" cy="7921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alibri"/>
              <a:buNone/>
            </a:pPr>
            <a:br>
              <a:rPr b="1" i="0" lang="en-US" sz="4000" u="none">
                <a:solidFill>
                  <a:schemeClr val="dk2"/>
                </a:solidFill>
                <a:latin typeface="Calibri"/>
                <a:ea typeface="Calibri"/>
                <a:cs typeface="Calibri"/>
                <a:sym typeface="Calibri"/>
              </a:rPr>
            </a:br>
            <a:r>
              <a:rPr b="1" i="0" lang="en-US" sz="3600" u="none">
                <a:solidFill>
                  <a:schemeClr val="dk2"/>
                </a:solidFill>
                <a:latin typeface="Calibri"/>
                <a:ea typeface="Calibri"/>
                <a:cs typeface="Calibri"/>
                <a:sym typeface="Calibri"/>
              </a:rPr>
              <a:t>Υποψηφιότητες – κατάρτιση συνδυασμών</a:t>
            </a:r>
            <a:br>
              <a:rPr b="1" i="0" lang="en-US" sz="3600" u="none">
                <a:solidFill>
                  <a:schemeClr val="dk2"/>
                </a:solidFill>
                <a:latin typeface="Calibri"/>
                <a:ea typeface="Calibri"/>
                <a:cs typeface="Calibri"/>
                <a:sym typeface="Calibri"/>
              </a:rPr>
            </a:br>
            <a:endParaRPr/>
          </a:p>
        </p:txBody>
      </p:sp>
      <p:sp>
        <p:nvSpPr>
          <p:cNvPr id="250" name="Google Shape;250;p36"/>
          <p:cNvSpPr txBox="1"/>
          <p:nvPr>
            <p:ph idx="1" type="body"/>
          </p:nvPr>
        </p:nvSpPr>
        <p:spPr>
          <a:xfrm>
            <a:off x="457200" y="1844675"/>
            <a:ext cx="8229600" cy="4248150"/>
          </a:xfrm>
          <a:prstGeom prst="rect">
            <a:avLst/>
          </a:prstGeom>
          <a:noFill/>
          <a:ln>
            <a:noFill/>
          </a:ln>
        </p:spPr>
        <p:txBody>
          <a:bodyPr anchorCtr="0" anchor="t" bIns="45700" lIns="91425" spcFirstLastPara="1" rIns="91425" wrap="square" tIns="45700">
            <a:noAutofit/>
          </a:bodyPr>
          <a:lstStyle/>
          <a:p>
            <a:pPr indent="0" lvl="0" marL="107950" marR="0" rtl="0" algn="l">
              <a:lnSpc>
                <a:spcPct val="80000"/>
              </a:lnSpc>
              <a:spcBef>
                <a:spcPts val="0"/>
              </a:spcBef>
              <a:spcAft>
                <a:spcPts val="0"/>
              </a:spcAft>
              <a:buClr>
                <a:schemeClr val="accent2"/>
              </a:buClr>
              <a:buSzPts val="1920"/>
              <a:buFont typeface="Noto Sans Symbols"/>
              <a:buNone/>
            </a:pPr>
            <a:r>
              <a:t/>
            </a:r>
            <a:endParaRPr b="0" i="0" sz="3200" u="none">
              <a:solidFill>
                <a:srgbClr val="000000"/>
              </a:solidFill>
              <a:latin typeface="Calibri"/>
              <a:ea typeface="Calibri"/>
              <a:cs typeface="Calibri"/>
              <a:sym typeface="Calibri"/>
            </a:endParaRPr>
          </a:p>
          <a:p>
            <a:pPr indent="-121920" lvl="0" marL="107950" marR="0" rtl="0" algn="l">
              <a:lnSpc>
                <a:spcPct val="80000"/>
              </a:lnSpc>
              <a:spcBef>
                <a:spcPts val="2100"/>
              </a:spcBef>
              <a:spcAft>
                <a:spcPts val="0"/>
              </a:spcAft>
              <a:buClr>
                <a:schemeClr val="accent2"/>
              </a:buClr>
              <a:buSzPts val="1920"/>
              <a:buFont typeface="Noto Sans Symbols"/>
              <a:buChar char="✔"/>
            </a:pPr>
            <a:r>
              <a:rPr b="0" i="0" lang="en-US" sz="3200" u="none">
                <a:solidFill>
                  <a:srgbClr val="000000"/>
                </a:solidFill>
                <a:latin typeface="Calibri"/>
                <a:ea typeface="Calibri"/>
                <a:cs typeface="Calibri"/>
                <a:sym typeface="Calibri"/>
              </a:rPr>
              <a:t> </a:t>
            </a:r>
            <a:r>
              <a:rPr b="0" i="0" lang="en-US" sz="2900" u="none">
                <a:solidFill>
                  <a:srgbClr val="000000"/>
                </a:solidFill>
                <a:latin typeface="Calibri"/>
                <a:ea typeface="Calibri"/>
                <a:cs typeface="Calibri"/>
                <a:sym typeface="Calibri"/>
              </a:rPr>
              <a:t>Είναι δυνατή η κατάθεση</a:t>
            </a:r>
            <a:r>
              <a:rPr b="0" i="0" lang="en-US" sz="2900" u="none">
                <a:solidFill>
                  <a:schemeClr val="dk1"/>
                </a:solidFill>
                <a:latin typeface="Calibri"/>
                <a:ea typeface="Calibri"/>
                <a:cs typeface="Calibri"/>
                <a:sym typeface="Calibri"/>
              </a:rPr>
              <a:t> </a:t>
            </a:r>
            <a:r>
              <a:rPr b="0" i="0" lang="en-US" sz="2900" u="none">
                <a:solidFill>
                  <a:srgbClr val="000000"/>
                </a:solidFill>
                <a:latin typeface="Calibri"/>
                <a:ea typeface="Calibri"/>
                <a:cs typeface="Calibri"/>
                <a:sym typeface="Calibri"/>
              </a:rPr>
              <a:t>συνδυασμού </a:t>
            </a:r>
            <a:r>
              <a:rPr b="0" i="0" lang="en-US" sz="2900" u="sng">
                <a:solidFill>
                  <a:srgbClr val="000000"/>
                </a:solidFill>
                <a:latin typeface="Calibri"/>
                <a:ea typeface="Calibri"/>
                <a:cs typeface="Calibri"/>
                <a:sym typeface="Calibri"/>
              </a:rPr>
              <a:t>με το ίδιο όνομα και έμβλημα</a:t>
            </a:r>
            <a:r>
              <a:rPr b="0" i="0" lang="en-US" sz="2900" u="none">
                <a:solidFill>
                  <a:srgbClr val="000000"/>
                </a:solidFill>
                <a:latin typeface="Calibri"/>
                <a:ea typeface="Calibri"/>
                <a:cs typeface="Calibri"/>
                <a:sym typeface="Calibri"/>
              </a:rPr>
              <a:t> σε </a:t>
            </a:r>
            <a:r>
              <a:rPr b="1" i="0" lang="en-US" sz="2900" u="none">
                <a:solidFill>
                  <a:srgbClr val="000000"/>
                </a:solidFill>
                <a:latin typeface="Calibri"/>
                <a:ea typeface="Calibri"/>
                <a:cs typeface="Calibri"/>
                <a:sym typeface="Calibri"/>
              </a:rPr>
              <a:t>περισσότερες της μίας</a:t>
            </a:r>
            <a:r>
              <a:rPr b="0" i="0" lang="en-US" sz="2900" u="none">
                <a:solidFill>
                  <a:srgbClr val="000000"/>
                </a:solidFill>
                <a:latin typeface="Calibri"/>
                <a:ea typeface="Calibri"/>
                <a:cs typeface="Calibri"/>
                <a:sym typeface="Calibri"/>
              </a:rPr>
              <a:t> κοινότητες του ίδιου δήμου, εφ’ όσον αυτό ταυτίζεται με το όνομα και το έμβλημα συνδυασμού </a:t>
            </a:r>
            <a:r>
              <a:rPr b="0" i="0" lang="en-US" sz="2900" u="sng">
                <a:solidFill>
                  <a:srgbClr val="000000"/>
                </a:solidFill>
                <a:latin typeface="Calibri"/>
                <a:ea typeface="Calibri"/>
                <a:cs typeface="Calibri"/>
                <a:sym typeface="Calibri"/>
              </a:rPr>
              <a:t>υποψηφίου δημάρχου</a:t>
            </a:r>
            <a:r>
              <a:rPr b="0" i="0" lang="en-US" sz="2900" u="none">
                <a:solidFill>
                  <a:srgbClr val="000000"/>
                </a:solidFill>
                <a:latin typeface="Calibri"/>
                <a:ea typeface="Calibri"/>
                <a:cs typeface="Calibri"/>
                <a:sym typeface="Calibri"/>
              </a:rPr>
              <a:t> και δημοτικών συμβούλων του ίδιου δήμου. </a:t>
            </a:r>
            <a:endParaRPr/>
          </a:p>
          <a:p>
            <a:pPr indent="-110490" lvl="0" marL="107950" marR="0" rtl="0" algn="l">
              <a:lnSpc>
                <a:spcPct val="100000"/>
              </a:lnSpc>
              <a:spcBef>
                <a:spcPts val="2100"/>
              </a:spcBef>
              <a:spcAft>
                <a:spcPts val="0"/>
              </a:spcAft>
              <a:buClr>
                <a:schemeClr val="accent2"/>
              </a:buClr>
              <a:buSzPts val="1740"/>
              <a:buFont typeface="Noto Sans Symbols"/>
              <a:buChar char="✔"/>
            </a:pPr>
            <a:r>
              <a:rPr b="0" i="0" lang="en-US" sz="2900" u="none">
                <a:solidFill>
                  <a:srgbClr val="000000"/>
                </a:solidFill>
                <a:latin typeface="Calibri"/>
                <a:ea typeface="Calibri"/>
                <a:cs typeface="Calibri"/>
                <a:sym typeface="Calibri"/>
              </a:rPr>
              <a:t>Η εκλογή των συμβούλων κοινότητας γίνεται με </a:t>
            </a:r>
            <a:r>
              <a:rPr b="1" i="0" lang="en-US" sz="2900" u="none">
                <a:solidFill>
                  <a:srgbClr val="C00000"/>
                </a:solidFill>
                <a:latin typeface="Calibri"/>
                <a:ea typeface="Calibri"/>
                <a:cs typeface="Calibri"/>
                <a:sym typeface="Calibri"/>
              </a:rPr>
              <a:t>χωριστή κάλπη.</a:t>
            </a:r>
            <a:r>
              <a:rPr b="1" i="0" lang="en-US" sz="2900" u="none">
                <a:solidFill>
                  <a:srgbClr val="000000"/>
                </a:solidFill>
                <a:latin typeface="Calibri"/>
                <a:ea typeface="Calibri"/>
                <a:cs typeface="Calibri"/>
                <a:sym typeface="Calibri"/>
              </a:rPr>
              <a:t> </a:t>
            </a:r>
            <a:endParaRPr/>
          </a:p>
          <a:p>
            <a:pPr indent="0" lvl="0" marL="107950" marR="0" rtl="0" algn="l">
              <a:lnSpc>
                <a:spcPct val="100000"/>
              </a:lnSpc>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a:p>
            <a:pPr indent="0" lvl="0" marL="107950" marR="0" rtl="0" algn="l">
              <a:lnSpc>
                <a:spcPct val="8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0" lvl="0" marL="107950" marR="0" rtl="0" algn="l">
              <a:lnSpc>
                <a:spcPct val="80000"/>
              </a:lnSpc>
              <a:spcBef>
                <a:spcPts val="21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0" lvl="0" marL="107950" marR="0" rtl="0" algn="l">
              <a:lnSpc>
                <a:spcPct val="80000"/>
              </a:lnSpc>
              <a:spcBef>
                <a:spcPts val="21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208598" lvl="0" marL="319088" marR="0" rtl="0" algn="l">
              <a:spcBef>
                <a:spcPts val="21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Google Shape;255;p37"/>
          <p:cNvSpPr txBox="1"/>
          <p:nvPr>
            <p:ph type="title"/>
          </p:nvPr>
        </p:nvSpPr>
        <p:spPr>
          <a:xfrm>
            <a:off x="457200" y="404812"/>
            <a:ext cx="8229600" cy="863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Εκλογικές περιφέρειες για την ανάδειξη μελών του δημοτικού συμβουλίου</a:t>
            </a:r>
            <a:endParaRPr/>
          </a:p>
        </p:txBody>
      </p:sp>
      <p:sp>
        <p:nvSpPr>
          <p:cNvPr id="256" name="Google Shape;256;p37"/>
          <p:cNvSpPr txBox="1"/>
          <p:nvPr>
            <p:ph idx="1" type="body"/>
          </p:nvPr>
        </p:nvSpPr>
        <p:spPr>
          <a:xfrm>
            <a:off x="457200" y="1628775"/>
            <a:ext cx="8229600" cy="4679950"/>
          </a:xfrm>
          <a:prstGeom prst="rect">
            <a:avLst/>
          </a:prstGeom>
          <a:noFill/>
          <a:ln>
            <a:noFill/>
          </a:ln>
        </p:spPr>
        <p:txBody>
          <a:bodyPr anchorCtr="0" anchor="t" bIns="45700" lIns="91425" spcFirstLastPara="1" rIns="91425" wrap="square" tIns="45700">
            <a:noAutofit/>
          </a:bodyPr>
          <a:lstStyle/>
          <a:p>
            <a:pPr indent="-255587" lvl="0" marL="365125" marR="0" rtl="0" algn="l">
              <a:lnSpc>
                <a:spcPct val="90000"/>
              </a:lnSpc>
              <a:spcBef>
                <a:spcPts val="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Είναι οι </a:t>
            </a:r>
            <a:r>
              <a:rPr b="1" i="0" lang="en-US" sz="2900" u="none">
                <a:solidFill>
                  <a:srgbClr val="C00000"/>
                </a:solidFill>
                <a:latin typeface="Calibri"/>
                <a:ea typeface="Calibri"/>
                <a:cs typeface="Calibri"/>
                <a:sym typeface="Calibri"/>
              </a:rPr>
              <a:t>δημοτικές ενότητες </a:t>
            </a:r>
            <a:r>
              <a:rPr b="0" i="0" lang="en-US" sz="2900" u="none">
                <a:solidFill>
                  <a:schemeClr val="dk1"/>
                </a:solidFill>
                <a:latin typeface="Calibri"/>
                <a:ea typeface="Calibri"/>
                <a:cs typeface="Calibri"/>
                <a:sym typeface="Calibri"/>
              </a:rPr>
              <a:t>του κάθε δήμου, δηλαδή οι δήμοι ή κοινότητες που καταργήθηκαν και συγχωνεύθηκαν με τον Καλλικράτη</a:t>
            </a:r>
            <a:endParaRPr/>
          </a:p>
          <a:p>
            <a:pPr indent="-255587" lvl="0" marL="365125" marR="0" rtl="0" algn="l">
              <a:lnSpc>
                <a:spcPct val="90000"/>
              </a:lnSpc>
              <a:spcBef>
                <a:spcPts val="70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a:t>
            </a:r>
            <a:r>
              <a:rPr b="0" i="1" lang="en-US" sz="2900" u="none">
                <a:solidFill>
                  <a:schemeClr val="dk1"/>
                </a:solidFill>
                <a:latin typeface="Calibri"/>
                <a:ea typeface="Calibri"/>
                <a:cs typeface="Calibri"/>
                <a:sym typeface="Calibri"/>
              </a:rPr>
              <a:t>π.χ. οι εκλογικές περιφέρειες του Δήμου Αργιθέας, είναι οι δημοτικές ενότητες Αχελώου, Αργιθέας και  Ανατολικής Αργιθέας</a:t>
            </a:r>
            <a:r>
              <a:rPr b="0" i="0" lang="en-US" sz="2900" u="none">
                <a:solidFill>
                  <a:schemeClr val="dk1"/>
                </a:solidFill>
                <a:latin typeface="Calibri"/>
                <a:ea typeface="Calibri"/>
                <a:cs typeface="Calibri"/>
                <a:sym typeface="Calibri"/>
              </a:rPr>
              <a:t>). </a:t>
            </a:r>
            <a:endParaRPr/>
          </a:p>
          <a:p>
            <a:pPr indent="-255587" lvl="0" marL="365125" marR="0" rtl="0" algn="l">
              <a:lnSpc>
                <a:spcPct val="9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 Δήμοι, οι οποίοι </a:t>
            </a:r>
            <a:r>
              <a:rPr b="0" i="0" lang="en-US" sz="2900" u="sng">
                <a:solidFill>
                  <a:schemeClr val="dk1"/>
                </a:solidFill>
                <a:latin typeface="Calibri"/>
                <a:ea typeface="Calibri"/>
                <a:cs typeface="Calibri"/>
                <a:sym typeface="Calibri"/>
              </a:rPr>
              <a:t>δεν προέρχονται από συνένωση </a:t>
            </a:r>
            <a:r>
              <a:rPr b="0" i="0" lang="en-US" sz="2900" u="none">
                <a:solidFill>
                  <a:schemeClr val="dk1"/>
                </a:solidFill>
                <a:latin typeface="Calibri"/>
                <a:ea typeface="Calibri"/>
                <a:cs typeface="Calibri"/>
                <a:sym typeface="Calibri"/>
              </a:rPr>
              <a:t>Δήμων και Κοινοτήτων αποτελούν μία </a:t>
            </a:r>
            <a:r>
              <a:rPr b="1" i="0" lang="en-US" sz="2900" u="none">
                <a:solidFill>
                  <a:srgbClr val="C00000"/>
                </a:solidFill>
                <a:latin typeface="Calibri"/>
                <a:ea typeface="Calibri"/>
                <a:cs typeface="Calibri"/>
                <a:sym typeface="Calibri"/>
              </a:rPr>
              <a:t>ενιαία εκλογική περιφέρεια</a:t>
            </a:r>
            <a:r>
              <a:rPr b="0" i="0" lang="en-US" sz="2900" u="none">
                <a:solidFill>
                  <a:schemeClr val="dk1"/>
                </a:solidFill>
                <a:latin typeface="Calibri"/>
                <a:ea typeface="Calibri"/>
                <a:cs typeface="Calibri"/>
                <a:sym typeface="Calibri"/>
              </a:rPr>
              <a:t>, π.χ. ο Δήμος Βόρειας Κυνουρίας.</a:t>
            </a:r>
            <a:endParaRPr/>
          </a:p>
          <a:p>
            <a:pPr indent="-145097" lvl="0" marL="365125" marR="0" rtl="0" algn="l">
              <a:lnSpc>
                <a:spcPct val="90000"/>
              </a:lnSpc>
              <a:spcBef>
                <a:spcPts val="700"/>
              </a:spcBef>
              <a:spcAft>
                <a:spcPts val="0"/>
              </a:spcAft>
              <a:buClr>
                <a:srgbClr val="0BD0D9"/>
              </a:buClr>
              <a:buSzPts val="1740"/>
              <a:buFont typeface="Georgia"/>
              <a:buNone/>
            </a:pPr>
            <a:r>
              <a:t/>
            </a:r>
            <a:endParaRPr b="0" i="0" sz="2900" u="none">
              <a:solidFill>
                <a:schemeClr val="dk1"/>
              </a:solidFill>
              <a:latin typeface="Calibri"/>
              <a:ea typeface="Calibri"/>
              <a:cs typeface="Calibri"/>
              <a:sym typeface="Calibri"/>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Google Shape;261;p38"/>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253998" lvl="0" marL="363537" rtl="0" algn="ctr">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Κατάρτιση συνδυασμών για το δημοτικό συμβούλιο (Ι)</a:t>
            </a:r>
            <a:r>
              <a:rPr b="0" i="0" lang="en-US" sz="3200" u="none">
                <a:solidFill>
                  <a:schemeClr val="dk2"/>
                </a:solidFill>
                <a:latin typeface="Calibri"/>
                <a:ea typeface="Calibri"/>
                <a:cs typeface="Calibri"/>
                <a:sym typeface="Calibri"/>
              </a:rPr>
              <a:t>  </a:t>
            </a:r>
            <a:endParaRPr/>
          </a:p>
        </p:txBody>
      </p:sp>
      <p:sp>
        <p:nvSpPr>
          <p:cNvPr id="262" name="Google Shape;262;p38"/>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76199" lvl="0" marL="363537" marR="0" rtl="0" algn="l">
              <a:lnSpc>
                <a:spcPct val="80000"/>
              </a:lnSpc>
              <a:spcBef>
                <a:spcPts val="0"/>
              </a:spcBef>
              <a:spcAft>
                <a:spcPts val="0"/>
              </a:spcAft>
              <a:buClr>
                <a:srgbClr val="A5AB81"/>
              </a:buClr>
              <a:buSzPts val="2800"/>
              <a:buFont typeface="Georgia"/>
              <a:buNone/>
            </a:pPr>
            <a:r>
              <a:t/>
            </a:r>
            <a:endParaRPr b="0" i="0" sz="2400" u="none">
              <a:solidFill>
                <a:srgbClr val="000000"/>
              </a:solidFill>
              <a:latin typeface="Calibri"/>
              <a:ea typeface="Calibri"/>
              <a:cs typeface="Calibri"/>
              <a:sym typeface="Calibri"/>
            </a:endParaRPr>
          </a:p>
          <a:p>
            <a:pPr indent="-228599" lvl="0" marL="363537" marR="0" rtl="0" algn="l">
              <a:lnSpc>
                <a:spcPct val="80000"/>
              </a:lnSpc>
              <a:spcBef>
                <a:spcPts val="300"/>
              </a:spcBef>
              <a:spcAft>
                <a:spcPts val="0"/>
              </a:spcAft>
              <a:buClr>
                <a:srgbClr val="A5AB81"/>
              </a:buClr>
              <a:buSzPts val="2400"/>
              <a:buFont typeface="Georgia"/>
              <a:buChar char="•"/>
            </a:pPr>
            <a:r>
              <a:rPr b="0" i="0" lang="en-US" sz="2400" u="none">
                <a:solidFill>
                  <a:srgbClr val="000000"/>
                </a:solidFill>
                <a:latin typeface="Calibri"/>
                <a:ea typeface="Calibri"/>
                <a:cs typeface="Calibri"/>
                <a:sym typeface="Calibri"/>
              </a:rPr>
              <a:t>Η εκλογή του δημάρχου και των δημοτικών συμβούλων γίνεται </a:t>
            </a:r>
            <a:r>
              <a:rPr b="1" i="0" lang="en-US" sz="2400" u="none">
                <a:solidFill>
                  <a:srgbClr val="000000"/>
                </a:solidFill>
                <a:latin typeface="Calibri"/>
                <a:ea typeface="Calibri"/>
                <a:cs typeface="Calibri"/>
                <a:sym typeface="Calibri"/>
              </a:rPr>
              <a:t>κατά συνδυασμούς.</a:t>
            </a:r>
            <a:r>
              <a:rPr b="0" i="0" lang="en-US" sz="2400" u="none">
                <a:solidFill>
                  <a:srgbClr val="000000"/>
                </a:solidFill>
                <a:latin typeface="Calibri"/>
                <a:ea typeface="Calibri"/>
                <a:cs typeface="Calibri"/>
                <a:sym typeface="Calibri"/>
              </a:rPr>
              <a:t> Υποψηφιότητες εκτός συνδυασμών αποκλείονται. </a:t>
            </a:r>
            <a:endParaRPr sz="2400"/>
          </a:p>
          <a:p>
            <a:pPr indent="-228599" lvl="0" marL="363537" marR="0" rtl="0" algn="l">
              <a:lnSpc>
                <a:spcPct val="80000"/>
              </a:lnSpc>
              <a:spcBef>
                <a:spcPts val="300"/>
              </a:spcBef>
              <a:spcAft>
                <a:spcPts val="0"/>
              </a:spcAft>
              <a:buClr>
                <a:srgbClr val="A5AB81"/>
              </a:buClr>
              <a:buSzPts val="2400"/>
              <a:buFont typeface="Georgia"/>
              <a:buChar char="•"/>
            </a:pPr>
            <a:r>
              <a:rPr b="0" i="0" lang="en-US" sz="2400" u="none">
                <a:solidFill>
                  <a:srgbClr val="000000"/>
                </a:solidFill>
                <a:latin typeface="Calibri"/>
                <a:ea typeface="Calibri"/>
                <a:cs typeface="Calibri"/>
                <a:sym typeface="Calibri"/>
              </a:rPr>
              <a:t>Κάθε συνδυασμός περιλαμβάνει:</a:t>
            </a:r>
            <a:endParaRPr sz="2400"/>
          </a:p>
          <a:p>
            <a:pPr indent="-253998" lvl="0" marL="363537" marR="0" rtl="0" algn="l">
              <a:lnSpc>
                <a:spcPct val="80000"/>
              </a:lnSpc>
              <a:spcBef>
                <a:spcPts val="300"/>
              </a:spcBef>
              <a:spcAft>
                <a:spcPts val="0"/>
              </a:spcAft>
              <a:buClr>
                <a:schemeClr val="accent2"/>
              </a:buClr>
              <a:buSzPts val="1680"/>
              <a:buFont typeface="Noto Sans Symbols"/>
              <a:buNone/>
            </a:pPr>
            <a:r>
              <a:rPr b="0" i="0" lang="en-US" sz="2400" u="none">
                <a:solidFill>
                  <a:srgbClr val="000000"/>
                </a:solidFill>
                <a:latin typeface="Calibri"/>
                <a:ea typeface="Calibri"/>
                <a:cs typeface="Calibri"/>
                <a:sym typeface="Calibri"/>
              </a:rPr>
              <a:t>   α) Τον υποψήφιο </a:t>
            </a:r>
            <a:r>
              <a:rPr b="1" i="0" lang="en-US" sz="2400" u="none">
                <a:solidFill>
                  <a:srgbClr val="000000"/>
                </a:solidFill>
                <a:latin typeface="Calibri"/>
                <a:ea typeface="Calibri"/>
                <a:cs typeface="Calibri"/>
                <a:sym typeface="Calibri"/>
              </a:rPr>
              <a:t>δήμαρχο</a:t>
            </a:r>
            <a:endParaRPr b="1" i="0" sz="2400" u="none">
              <a:solidFill>
                <a:srgbClr val="000000"/>
              </a:solidFill>
              <a:latin typeface="Calibri"/>
              <a:ea typeface="Calibri"/>
              <a:cs typeface="Calibri"/>
              <a:sym typeface="Calibri"/>
            </a:endParaRPr>
          </a:p>
          <a:p>
            <a:pPr indent="-253998" lvl="0" marL="363537" marR="0" rtl="0" algn="l">
              <a:lnSpc>
                <a:spcPct val="80000"/>
              </a:lnSpc>
              <a:spcBef>
                <a:spcPts val="300"/>
              </a:spcBef>
              <a:spcAft>
                <a:spcPts val="0"/>
              </a:spcAft>
              <a:buClr>
                <a:schemeClr val="accent2"/>
              </a:buClr>
              <a:buSzPts val="1680"/>
              <a:buFont typeface="Noto Sans Symbols"/>
              <a:buNone/>
            </a:pPr>
            <a:r>
              <a:rPr b="0" i="0" lang="en-US" sz="2400" u="none">
                <a:solidFill>
                  <a:srgbClr val="000000"/>
                </a:solidFill>
                <a:latin typeface="Calibri"/>
                <a:ea typeface="Calibri"/>
                <a:cs typeface="Calibri"/>
                <a:sym typeface="Calibri"/>
              </a:rPr>
              <a:t>   β) Τους υποψήφιους </a:t>
            </a:r>
            <a:r>
              <a:rPr b="1" i="0" lang="en-US" sz="2400" u="none">
                <a:solidFill>
                  <a:srgbClr val="000000"/>
                </a:solidFill>
                <a:latin typeface="Calibri"/>
                <a:ea typeface="Calibri"/>
                <a:cs typeface="Calibri"/>
                <a:sym typeface="Calibri"/>
              </a:rPr>
              <a:t>δημοτικούς συμβούλους</a:t>
            </a:r>
            <a:r>
              <a:rPr b="0" i="0" lang="en-US" sz="2400" u="none">
                <a:solidFill>
                  <a:srgbClr val="000000"/>
                </a:solidFill>
                <a:latin typeface="Calibri"/>
                <a:ea typeface="Calibri"/>
                <a:cs typeface="Calibri"/>
                <a:sym typeface="Calibri"/>
              </a:rPr>
              <a:t> ανά    	 εκλογική περιφέρεια, σε αριθμό </a:t>
            </a:r>
            <a:r>
              <a:rPr b="0" i="0" lang="en-US" sz="2400" u="sng">
                <a:solidFill>
                  <a:srgbClr val="000000"/>
                </a:solidFill>
                <a:latin typeface="Calibri"/>
                <a:ea typeface="Calibri"/>
                <a:cs typeface="Calibri"/>
                <a:sym typeface="Calibri"/>
              </a:rPr>
              <a:t>ίσο τουλάχιστον</a:t>
            </a:r>
            <a:r>
              <a:rPr b="1" i="0" lang="en-US" sz="2400" u="none">
                <a:solidFill>
                  <a:srgbClr val="000000"/>
                </a:solidFill>
                <a:latin typeface="Calibri"/>
                <a:ea typeface="Calibri"/>
                <a:cs typeface="Calibri"/>
                <a:sym typeface="Calibri"/>
              </a:rPr>
              <a:t> 	</a:t>
            </a:r>
            <a:r>
              <a:rPr b="0" i="0" lang="en-US" sz="2400" u="none">
                <a:solidFill>
                  <a:srgbClr val="000000"/>
                </a:solidFill>
                <a:latin typeface="Calibri"/>
                <a:ea typeface="Calibri"/>
                <a:cs typeface="Calibri"/>
                <a:sym typeface="Calibri"/>
              </a:rPr>
              <a:t>με τον αριθμό των εδρών κάθε εκλογικής 	περιφέρειας με δυνατότητα προσαύξησης </a:t>
            </a:r>
            <a:r>
              <a:rPr b="0" i="0" lang="en-US" sz="2400" u="sng">
                <a:solidFill>
                  <a:srgbClr val="000000"/>
                </a:solidFill>
                <a:latin typeface="Calibri"/>
                <a:ea typeface="Calibri"/>
                <a:cs typeface="Calibri"/>
                <a:sym typeface="Calibri"/>
              </a:rPr>
              <a:t>έως και </a:t>
            </a:r>
            <a:r>
              <a:rPr b="0" i="0" lang="en-US" sz="2400" u="none">
                <a:solidFill>
                  <a:srgbClr val="000000"/>
                </a:solidFill>
                <a:latin typeface="Calibri"/>
                <a:ea typeface="Calibri"/>
                <a:cs typeface="Calibri"/>
                <a:sym typeface="Calibri"/>
              </a:rPr>
              <a:t>	</a:t>
            </a:r>
            <a:r>
              <a:rPr b="0" i="0" lang="en-US" sz="2400" u="sng">
                <a:solidFill>
                  <a:srgbClr val="000000"/>
                </a:solidFill>
                <a:latin typeface="Calibri"/>
                <a:ea typeface="Calibri"/>
                <a:cs typeface="Calibri"/>
                <a:sym typeface="Calibri"/>
              </a:rPr>
              <a:t>πενήντα τοις εκατό (50%).</a:t>
            </a:r>
            <a:endParaRPr sz="2400"/>
          </a:p>
          <a:p>
            <a:pPr indent="-212408" lvl="0" marL="319088" marR="0" rtl="0" algn="l">
              <a:spcBef>
                <a:spcPts val="700"/>
              </a:spcBef>
              <a:spcAft>
                <a:spcPts val="0"/>
              </a:spcAft>
              <a:buClr>
                <a:schemeClr val="accent2"/>
              </a:buClr>
              <a:buSzPts val="1680"/>
              <a:buFont typeface="Noto Sans Symbols"/>
              <a:buNone/>
            </a:pPr>
            <a:r>
              <a:t/>
            </a:r>
            <a:endParaRPr b="0" i="0" sz="2400" u="sng">
              <a:solidFill>
                <a:srgbClr val="0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21"/>
          <p:cNvSpPr txBox="1"/>
          <p:nvPr>
            <p:ph idx="1" type="body"/>
          </p:nvPr>
        </p:nvSpPr>
        <p:spPr>
          <a:xfrm>
            <a:off x="457200" y="765175"/>
            <a:ext cx="8229600" cy="5808662"/>
          </a:xfrm>
          <a:prstGeom prst="rect">
            <a:avLst/>
          </a:prstGeom>
          <a:noFill/>
          <a:ln>
            <a:noFill/>
          </a:ln>
        </p:spPr>
        <p:txBody>
          <a:bodyPr anchorCtr="0" anchor="t" bIns="45700" lIns="91425" spcFirstLastPara="1" rIns="91425" wrap="square" tIns="45700">
            <a:noAutofit/>
          </a:bodyPr>
          <a:lstStyle/>
          <a:p>
            <a:pPr indent="0" lvl="0" marL="107950" marR="0" rtl="0" algn="l">
              <a:lnSpc>
                <a:spcPct val="80000"/>
              </a:lnSpc>
              <a:spcBef>
                <a:spcPts val="0"/>
              </a:spcBef>
              <a:spcAft>
                <a:spcPts val="0"/>
              </a:spcAft>
              <a:buClr>
                <a:schemeClr val="accent2"/>
              </a:buClr>
              <a:buSzPts val="1620"/>
              <a:buFont typeface="Noto Sans Symbols"/>
              <a:buNone/>
            </a:pPr>
            <a:r>
              <a:rPr b="1" i="0" lang="en-US" sz="2700" u="none" cap="none" strike="noStrike">
                <a:solidFill>
                  <a:schemeClr val="dk2"/>
                </a:solidFill>
                <a:latin typeface="Calibri"/>
                <a:ea typeface="Calibri"/>
                <a:cs typeface="Calibri"/>
                <a:sym typeface="Calibri"/>
              </a:rPr>
              <a:t>  </a:t>
            </a:r>
            <a:r>
              <a:rPr b="1" i="0" lang="en-US" sz="3500" u="none" cap="none" strike="noStrike">
                <a:solidFill>
                  <a:schemeClr val="dk2"/>
                </a:solidFill>
                <a:latin typeface="Calibri"/>
                <a:ea typeface="Calibri"/>
                <a:cs typeface="Calibri"/>
                <a:sym typeface="Calibri"/>
              </a:rPr>
              <a:t>Περιεχόμενο παρουσίασης</a:t>
            </a:r>
            <a:endParaRPr b="1" i="0" sz="3500" u="none" cap="none" strike="noStrike">
              <a:solidFill>
                <a:schemeClr val="dk2"/>
              </a:solidFill>
              <a:latin typeface="Twentieth Century"/>
              <a:ea typeface="Twentieth Century"/>
              <a:cs typeface="Twentieth Century"/>
              <a:sym typeface="Twentieth Century"/>
            </a:endParaRPr>
          </a:p>
          <a:p>
            <a:pPr indent="0" lvl="0" marL="107950" marR="0" rtl="0" algn="l">
              <a:lnSpc>
                <a:spcPct val="80000"/>
              </a:lnSpc>
              <a:spcBef>
                <a:spcPts val="700"/>
              </a:spcBef>
              <a:spcAft>
                <a:spcPts val="0"/>
              </a:spcAft>
              <a:buClr>
                <a:schemeClr val="accent2"/>
              </a:buClr>
              <a:buSzPts val="1620"/>
              <a:buFont typeface="Noto Sans Symbols"/>
              <a:buNone/>
            </a:pPr>
            <a:r>
              <a:t/>
            </a:r>
            <a:endParaRPr b="0" i="0" sz="2700" u="none" cap="none" strike="noStrike">
              <a:solidFill>
                <a:schemeClr val="dk1"/>
              </a:solidFill>
              <a:latin typeface="Calibri"/>
              <a:ea typeface="Calibri"/>
              <a:cs typeface="Calibri"/>
              <a:sym typeface="Calibri"/>
            </a:endParaRPr>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chemeClr val="dk1"/>
                </a:solidFill>
                <a:latin typeface="Calibri"/>
                <a:ea typeface="Calibri"/>
                <a:cs typeface="Calibri"/>
                <a:sym typeface="Calibri"/>
              </a:rPr>
              <a:t>Αλλαγές στην εκλογική διαδικασία</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chemeClr val="dk1"/>
                </a:solidFill>
                <a:latin typeface="Calibri"/>
                <a:ea typeface="Calibri"/>
                <a:cs typeface="Calibri"/>
                <a:sym typeface="Calibri"/>
              </a:rPr>
              <a:t>Εκλογικό δικαίωμα – προσόντα εκλογιμότητας</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chemeClr val="dk1"/>
                </a:solidFill>
                <a:latin typeface="Calibri"/>
                <a:ea typeface="Calibri"/>
                <a:cs typeface="Calibri"/>
                <a:sym typeface="Calibri"/>
              </a:rPr>
              <a:t>Κωλύματα – ασυμβίβαστα</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chemeClr val="dk1"/>
                </a:solidFill>
                <a:latin typeface="Calibri"/>
                <a:ea typeface="Calibri"/>
                <a:cs typeface="Calibri"/>
                <a:sym typeface="Calibri"/>
              </a:rPr>
              <a:t>Κατάρτιση συνδυασμών</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rgbClr val="000000"/>
                </a:solidFill>
                <a:latin typeface="Calibri"/>
                <a:ea typeface="Calibri"/>
                <a:cs typeface="Calibri"/>
                <a:sym typeface="Calibri"/>
              </a:rPr>
              <a:t>Ανακήρυξη και κοινοποίηση συνδυασμών – Πρόγραμμα Εκλογής </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rgbClr val="000000"/>
                </a:solidFill>
                <a:latin typeface="Calibri"/>
                <a:ea typeface="Calibri"/>
                <a:cs typeface="Calibri"/>
                <a:sym typeface="Calibri"/>
              </a:rPr>
              <a:t>Εξαγωγή και δημοσίευση των εκλογικών αποτελεσμάτων</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rgbClr val="000000"/>
                </a:solidFill>
                <a:latin typeface="Calibri"/>
                <a:ea typeface="Calibri"/>
                <a:cs typeface="Calibri"/>
                <a:sym typeface="Calibri"/>
              </a:rPr>
              <a:t>Έκθεση Πρακτικών </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rgbClr val="000000"/>
                </a:solidFill>
                <a:latin typeface="Calibri"/>
                <a:ea typeface="Calibri"/>
                <a:cs typeface="Calibri"/>
                <a:sym typeface="Calibri"/>
              </a:rPr>
              <a:t>Επικύρωση της Εκλογής </a:t>
            </a:r>
            <a:endParaRPr sz="2400"/>
          </a:p>
          <a:p>
            <a:pPr indent="-152400" lvl="0" marL="107950" marR="0" rtl="0" algn="l">
              <a:lnSpc>
                <a:spcPct val="80000"/>
              </a:lnSpc>
              <a:spcBef>
                <a:spcPts val="700"/>
              </a:spcBef>
              <a:spcAft>
                <a:spcPts val="0"/>
              </a:spcAft>
              <a:buClr>
                <a:schemeClr val="dk2"/>
              </a:buClr>
              <a:buSzPts val="2400"/>
              <a:buFont typeface="Noto Sans Symbols"/>
              <a:buChar char="✔"/>
            </a:pPr>
            <a:r>
              <a:rPr b="0" i="0" lang="en-US" sz="2400" u="none" cap="none" strike="noStrike">
                <a:solidFill>
                  <a:srgbClr val="000000"/>
                </a:solidFill>
                <a:latin typeface="Calibri"/>
                <a:ea typeface="Calibri"/>
                <a:cs typeface="Calibri"/>
                <a:sym typeface="Calibri"/>
              </a:rPr>
              <a:t>Ενστάσεις – επανάληψη της εκλογής σε περίπτωση ακύρωσης</a:t>
            </a:r>
            <a:endParaRPr sz="2400"/>
          </a:p>
          <a:p>
            <a:pPr indent="0" lvl="0" marL="107950" marR="0" rtl="0" algn="l">
              <a:lnSpc>
                <a:spcPct val="60000"/>
              </a:lnSpc>
              <a:spcBef>
                <a:spcPts val="700"/>
              </a:spcBef>
              <a:spcAft>
                <a:spcPts val="0"/>
              </a:spcAft>
              <a:buClr>
                <a:srgbClr val="0BD0D9"/>
              </a:buClr>
              <a:buSzPts val="1620"/>
              <a:buFont typeface="Georgia"/>
              <a:buNone/>
            </a:pPr>
            <a:r>
              <a:t/>
            </a:r>
            <a:endParaRPr b="1" i="0" sz="2700" u="none" cap="none" strike="noStrike">
              <a:solidFill>
                <a:srgbClr val="000000"/>
              </a:solidFill>
              <a:latin typeface="Twentieth Century"/>
              <a:ea typeface="Twentieth Century"/>
              <a:cs typeface="Twentieth Century"/>
              <a:sym typeface="Twentieth Century"/>
            </a:endParaRPr>
          </a:p>
          <a:p>
            <a:pPr indent="0" lvl="0" marL="107950" marR="0" rtl="0" algn="l">
              <a:lnSpc>
                <a:spcPct val="60000"/>
              </a:lnSpc>
              <a:spcBef>
                <a:spcPts val="700"/>
              </a:spcBef>
              <a:spcAft>
                <a:spcPts val="0"/>
              </a:spcAft>
              <a:buClr>
                <a:srgbClr val="0BD0D9"/>
              </a:buClr>
              <a:buSzPts val="1320"/>
              <a:buFont typeface="Georgia"/>
              <a:buNone/>
            </a:pPr>
            <a:r>
              <a:t/>
            </a:r>
            <a:endParaRPr b="1" i="0" sz="2200" u="none" cap="none" strike="noStrike">
              <a:solidFill>
                <a:srgbClr val="000000"/>
              </a:solidFill>
              <a:latin typeface="Twentieth Century"/>
              <a:ea typeface="Twentieth Century"/>
              <a:cs typeface="Twentieth Century"/>
              <a:sym typeface="Twentieth Century"/>
            </a:endParaRPr>
          </a:p>
          <a:p>
            <a:pPr indent="0" lvl="0" marL="107950" marR="0" rtl="0" algn="l">
              <a:lnSpc>
                <a:spcPct val="80000"/>
              </a:lnSpc>
              <a:spcBef>
                <a:spcPts val="700"/>
              </a:spcBef>
              <a:spcAft>
                <a:spcPts val="0"/>
              </a:spcAft>
              <a:buClr>
                <a:schemeClr val="accent2"/>
              </a:buClr>
              <a:buSzPts val="1620"/>
              <a:buFont typeface="Noto Sans Symbols"/>
              <a:buNone/>
            </a:pPr>
            <a:r>
              <a:t/>
            </a:r>
            <a:endParaRPr b="0" i="0" sz="2700" u="none" cap="none" strike="noStrike">
              <a:solidFill>
                <a:schemeClr val="dk1"/>
              </a:solidFill>
              <a:latin typeface="Calibri"/>
              <a:ea typeface="Calibri"/>
              <a:cs typeface="Calibri"/>
              <a:sym typeface="Calibri"/>
            </a:endParaRPr>
          </a:p>
          <a:p>
            <a:pPr indent="-216218" lvl="0" marL="319088" marR="0" rtl="0" algn="l">
              <a:spcBef>
                <a:spcPts val="700"/>
              </a:spcBef>
              <a:spcAft>
                <a:spcPts val="0"/>
              </a:spcAft>
              <a:buClr>
                <a:schemeClr val="accent2"/>
              </a:buClr>
              <a:buSzPts val="1620"/>
              <a:buFont typeface="Noto Sans Symbols"/>
              <a:buNone/>
            </a:pPr>
            <a:r>
              <a:t/>
            </a:r>
            <a:endParaRPr b="0" i="0" sz="2700" u="non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6" name="Shape 266"/>
        <p:cNvGrpSpPr/>
        <p:nvPr/>
      </p:nvGrpSpPr>
      <p:grpSpPr>
        <a:xfrm>
          <a:off x="0" y="0"/>
          <a:ext cx="0" cy="0"/>
          <a:chOff x="0" y="0"/>
          <a:chExt cx="0" cy="0"/>
        </a:xfrm>
      </p:grpSpPr>
      <p:sp>
        <p:nvSpPr>
          <p:cNvPr id="267" name="Google Shape;267;p39"/>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Calibri"/>
              <a:buNone/>
            </a:pPr>
            <a:br>
              <a:rPr b="1" i="0" lang="en-US" sz="3200" u="none">
                <a:solidFill>
                  <a:schemeClr val="dk2"/>
                </a:solidFill>
                <a:latin typeface="Calibri"/>
                <a:ea typeface="Calibri"/>
                <a:cs typeface="Calibri"/>
                <a:sym typeface="Calibri"/>
              </a:rPr>
            </a:br>
            <a:r>
              <a:rPr b="1" i="0" lang="en-US" sz="3200" u="none">
                <a:solidFill>
                  <a:schemeClr val="dk2"/>
                </a:solidFill>
                <a:latin typeface="Calibri"/>
                <a:ea typeface="Calibri"/>
                <a:cs typeface="Calibri"/>
                <a:sym typeface="Calibri"/>
              </a:rPr>
              <a:t>Κατάρτιση συνδυασμών για το δημοτικό συμβούλιο (ΙI)  </a:t>
            </a:r>
            <a:br>
              <a:rPr b="1" i="0" lang="en-US" sz="4400" u="none">
                <a:solidFill>
                  <a:schemeClr val="dk2"/>
                </a:solidFill>
                <a:latin typeface="Calibri"/>
                <a:ea typeface="Calibri"/>
                <a:cs typeface="Calibri"/>
                <a:sym typeface="Calibri"/>
              </a:rPr>
            </a:br>
            <a:endParaRPr/>
          </a:p>
        </p:txBody>
      </p:sp>
      <p:sp>
        <p:nvSpPr>
          <p:cNvPr id="268" name="Google Shape;268;p39"/>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319087" lvl="0" marL="319087" marR="0" rtl="0" algn="l">
              <a:lnSpc>
                <a:spcPct val="80000"/>
              </a:lnSpc>
              <a:spcBef>
                <a:spcPts val="0"/>
              </a:spcBef>
              <a:spcAft>
                <a:spcPts val="0"/>
              </a:spcAft>
              <a:buClr>
                <a:srgbClr val="A5AB81"/>
              </a:buClr>
              <a:buSzPts val="1440"/>
              <a:buFont typeface="Georgia"/>
              <a:buChar char="•"/>
            </a:pPr>
            <a:r>
              <a:rPr b="0" i="0" lang="en-US" sz="2400" u="none">
                <a:solidFill>
                  <a:srgbClr val="000000"/>
                </a:solidFill>
                <a:latin typeface="Calibri"/>
                <a:ea typeface="Calibri"/>
                <a:cs typeface="Calibri"/>
                <a:sym typeface="Calibri"/>
              </a:rPr>
              <a:t>Ο αριθμός των υποψήφιων δημοτικών συμβούλων </a:t>
            </a:r>
            <a:r>
              <a:rPr b="1" i="1" lang="en-US" sz="2400" u="none">
                <a:solidFill>
                  <a:srgbClr val="000000"/>
                </a:solidFill>
                <a:latin typeface="Calibri"/>
                <a:ea typeface="Calibri"/>
                <a:cs typeface="Calibri"/>
                <a:sym typeface="Calibri"/>
              </a:rPr>
              <a:t>από κάθε φύλο</a:t>
            </a:r>
            <a:r>
              <a:rPr b="0" i="0" lang="en-US" sz="2400" u="none">
                <a:solidFill>
                  <a:srgbClr val="000000"/>
                </a:solidFill>
                <a:latin typeface="Calibri"/>
                <a:ea typeface="Calibri"/>
                <a:cs typeface="Calibri"/>
                <a:sym typeface="Calibri"/>
              </a:rPr>
              <a:t> ανέρχεται τουλάχιστον στο </a:t>
            </a:r>
            <a:r>
              <a:rPr b="0" i="0" lang="en-US" sz="2400" u="sng">
                <a:solidFill>
                  <a:srgbClr val="000000"/>
                </a:solidFill>
                <a:latin typeface="Calibri"/>
                <a:ea typeface="Calibri"/>
                <a:cs typeface="Calibri"/>
                <a:sym typeface="Calibri"/>
              </a:rPr>
              <a:t>σαράντα τοις εκατό (40%) </a:t>
            </a:r>
            <a:r>
              <a:rPr b="0" i="0" lang="en-US" sz="2400" u="none">
                <a:solidFill>
                  <a:srgbClr val="000000"/>
                </a:solidFill>
                <a:latin typeface="Calibri"/>
                <a:ea typeface="Calibri"/>
                <a:cs typeface="Calibri"/>
                <a:sym typeface="Calibri"/>
              </a:rPr>
              <a:t>του συνολικού αριθμού των υποψηφίων του συνδυασμού.</a:t>
            </a:r>
            <a:endParaRPr/>
          </a:p>
          <a:p>
            <a:pPr indent="-319087" lvl="0" marL="319087" marR="0" rtl="0" algn="l">
              <a:lnSpc>
                <a:spcPct val="80000"/>
              </a:lnSpc>
              <a:spcBef>
                <a:spcPts val="1700"/>
              </a:spcBef>
              <a:spcAft>
                <a:spcPts val="0"/>
              </a:spcAft>
              <a:buClr>
                <a:srgbClr val="A5AB81"/>
              </a:buClr>
              <a:buSzPts val="1440"/>
              <a:buFont typeface="Georgia"/>
              <a:buChar char="•"/>
            </a:pPr>
            <a:r>
              <a:rPr b="0" i="0" lang="en-US" sz="2400" u="none">
                <a:solidFill>
                  <a:srgbClr val="000000"/>
                </a:solidFill>
                <a:latin typeface="Calibri"/>
                <a:ea typeface="Calibri"/>
                <a:cs typeface="Calibri"/>
                <a:sym typeface="Calibri"/>
              </a:rPr>
              <a:t>Η δήλωση συνδυασμού πρέπει να περιλαμβάνει υποψήφιους για </a:t>
            </a:r>
            <a:r>
              <a:rPr b="0" i="1" lang="en-US" sz="2400" u="none">
                <a:solidFill>
                  <a:srgbClr val="000000"/>
                </a:solidFill>
                <a:latin typeface="Calibri"/>
                <a:ea typeface="Calibri"/>
                <a:cs typeface="Calibri"/>
                <a:sym typeface="Calibri"/>
              </a:rPr>
              <a:t>το </a:t>
            </a:r>
            <a:r>
              <a:rPr b="0" i="1" lang="en-US" sz="2400" u="sng">
                <a:solidFill>
                  <a:srgbClr val="C00000"/>
                </a:solidFill>
                <a:latin typeface="Calibri"/>
                <a:ea typeface="Calibri"/>
                <a:cs typeface="Calibri"/>
                <a:sym typeface="Calibri"/>
              </a:rPr>
              <a:t>σύνολο</a:t>
            </a:r>
            <a:r>
              <a:rPr b="0" i="1" lang="en-US" sz="2400" u="none">
                <a:solidFill>
                  <a:srgbClr val="C00000"/>
                </a:solidFill>
                <a:latin typeface="Calibri"/>
                <a:ea typeface="Calibri"/>
                <a:cs typeface="Calibri"/>
                <a:sym typeface="Calibri"/>
              </a:rPr>
              <a:t> </a:t>
            </a:r>
            <a:r>
              <a:rPr b="0" i="0" lang="en-US" sz="2400" u="none">
                <a:solidFill>
                  <a:srgbClr val="000000"/>
                </a:solidFill>
                <a:latin typeface="Calibri"/>
                <a:ea typeface="Calibri"/>
                <a:cs typeface="Calibri"/>
                <a:sym typeface="Calibri"/>
              </a:rPr>
              <a:t>των εκλογικών περιφερειών.</a:t>
            </a:r>
            <a:endParaRPr/>
          </a:p>
          <a:p>
            <a:pPr indent="-319087" lvl="0" marL="319087" marR="0" rtl="0" algn="l">
              <a:lnSpc>
                <a:spcPct val="80000"/>
              </a:lnSpc>
              <a:spcBef>
                <a:spcPts val="1700"/>
              </a:spcBef>
              <a:spcAft>
                <a:spcPts val="0"/>
              </a:spcAft>
              <a:buClr>
                <a:srgbClr val="A5AB81"/>
              </a:buClr>
              <a:buSzPts val="1440"/>
              <a:buFont typeface="Georgia"/>
              <a:buChar char="•"/>
            </a:pPr>
            <a:r>
              <a:rPr b="0" i="0" lang="en-US" sz="2400" u="none">
                <a:solidFill>
                  <a:srgbClr val="000000"/>
                </a:solidFill>
                <a:latin typeface="Calibri"/>
                <a:ea typeface="Calibri"/>
                <a:cs typeface="Calibri"/>
                <a:sym typeface="Calibri"/>
              </a:rPr>
              <a:t>Υποψηφιότητα από το ίδιο πρόσωπο για την εκλογή του ως δημάρχου, ως μέλους δημοτικού συμβουλίου, ως μέλος συμβουλίου κοινότητας ή ως προέδρου κοινότητας δεν επιτρέπεται. </a:t>
            </a:r>
            <a:endParaRPr/>
          </a:p>
          <a:p>
            <a:pPr indent="-319087" lvl="0" marL="319087" marR="0" rtl="0" algn="l">
              <a:lnSpc>
                <a:spcPct val="80000"/>
              </a:lnSpc>
              <a:spcBef>
                <a:spcPts val="1700"/>
              </a:spcBef>
              <a:spcAft>
                <a:spcPts val="0"/>
              </a:spcAft>
              <a:buClr>
                <a:srgbClr val="A5AB81"/>
              </a:buClr>
              <a:buSzPts val="1440"/>
              <a:buFont typeface="Georgia"/>
              <a:buChar char="•"/>
            </a:pPr>
            <a:r>
              <a:rPr b="0" i="0" lang="en-US" sz="2400" u="none">
                <a:solidFill>
                  <a:srgbClr val="000000"/>
                </a:solidFill>
                <a:latin typeface="Calibri"/>
                <a:ea typeface="Calibri"/>
                <a:cs typeface="Calibri"/>
                <a:sym typeface="Calibri"/>
              </a:rPr>
              <a:t>Κανείς δεν επιτρέπεται να συμμετέχει σε περισσότερους συνδυασμούς.  </a:t>
            </a:r>
            <a:endParaRPr/>
          </a:p>
          <a:p>
            <a:pPr indent="-227648" lvl="0" marL="319088" marR="0" rtl="0" algn="l">
              <a:spcBef>
                <a:spcPts val="2100"/>
              </a:spcBef>
              <a:spcAft>
                <a:spcPts val="0"/>
              </a:spcAft>
              <a:buClr>
                <a:schemeClr val="accent2"/>
              </a:buClr>
              <a:buSzPts val="1440"/>
              <a:buFont typeface="Noto Sans Symbols"/>
              <a:buNone/>
            </a:pPr>
            <a:r>
              <a:t/>
            </a:r>
            <a:endParaRPr b="0" i="0" sz="2400" u="none">
              <a:solidFill>
                <a:srgbClr val="00000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2" name="Shape 272"/>
        <p:cNvGrpSpPr/>
        <p:nvPr/>
      </p:nvGrpSpPr>
      <p:grpSpPr>
        <a:xfrm>
          <a:off x="0" y="0"/>
          <a:ext cx="0" cy="0"/>
          <a:chOff x="0" y="0"/>
          <a:chExt cx="0" cy="0"/>
        </a:xfrm>
      </p:grpSpPr>
      <p:sp>
        <p:nvSpPr>
          <p:cNvPr id="273" name="Google Shape;273;p40"/>
          <p:cNvSpPr txBox="1"/>
          <p:nvPr>
            <p:ph type="title"/>
          </p:nvPr>
        </p:nvSpPr>
        <p:spPr>
          <a:xfrm>
            <a:off x="457200" y="404812"/>
            <a:ext cx="8229600" cy="7207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4000"/>
              <a:buFont typeface="Calibri"/>
              <a:buNone/>
            </a:pPr>
            <a:br>
              <a:rPr b="1" i="0" lang="en-US" sz="4000" u="none">
                <a:solidFill>
                  <a:srgbClr val="000000"/>
                </a:solidFill>
                <a:latin typeface="Calibri"/>
                <a:ea typeface="Calibri"/>
                <a:cs typeface="Calibri"/>
                <a:sym typeface="Calibri"/>
              </a:rPr>
            </a:br>
            <a:r>
              <a:rPr b="1" i="0" lang="en-US" sz="4000" u="none">
                <a:solidFill>
                  <a:schemeClr val="dk2"/>
                </a:solidFill>
                <a:latin typeface="Calibri"/>
                <a:ea typeface="Calibri"/>
                <a:cs typeface="Calibri"/>
                <a:sym typeface="Calibri"/>
              </a:rPr>
              <a:t>Κοινότητες</a:t>
            </a:r>
            <a:br>
              <a:rPr b="0" i="0" lang="en-US" sz="4000" u="none">
                <a:solidFill>
                  <a:srgbClr val="000000"/>
                </a:solidFill>
                <a:latin typeface="Calibri"/>
                <a:ea typeface="Calibri"/>
                <a:cs typeface="Calibri"/>
                <a:sym typeface="Calibri"/>
              </a:rPr>
            </a:br>
            <a:endParaRPr/>
          </a:p>
        </p:txBody>
      </p:sp>
      <p:sp>
        <p:nvSpPr>
          <p:cNvPr id="274" name="Google Shape;274;p40"/>
          <p:cNvSpPr txBox="1"/>
          <p:nvPr>
            <p:ph idx="1" type="body"/>
          </p:nvPr>
        </p:nvSpPr>
        <p:spPr>
          <a:xfrm>
            <a:off x="395287" y="2133600"/>
            <a:ext cx="8229600" cy="4324350"/>
          </a:xfrm>
          <a:prstGeom prst="rect">
            <a:avLst/>
          </a:prstGeom>
          <a:noFill/>
          <a:ln>
            <a:noFill/>
          </a:ln>
        </p:spPr>
        <p:txBody>
          <a:bodyPr anchorCtr="0" anchor="t" bIns="45700" lIns="91425" spcFirstLastPara="1" rIns="91425" wrap="square" tIns="45700">
            <a:noAutofit/>
          </a:bodyPr>
          <a:lstStyle/>
          <a:p>
            <a:pPr indent="-457199" lvl="0" marL="566737" marR="0" rtl="0" algn="l">
              <a:lnSpc>
                <a:spcPct val="100000"/>
              </a:lnSpc>
              <a:spcBef>
                <a:spcPts val="0"/>
              </a:spcBef>
              <a:spcAft>
                <a:spcPts val="0"/>
              </a:spcAft>
              <a:buClr>
                <a:schemeClr val="accent2"/>
              </a:buClr>
              <a:buSzPts val="1920"/>
              <a:buFont typeface="Noto Sans Symbols"/>
              <a:buChar char="✔"/>
            </a:pPr>
            <a:r>
              <a:rPr b="0" i="0" lang="en-US" sz="3200" u="none">
                <a:solidFill>
                  <a:srgbClr val="000000"/>
                </a:solidFill>
                <a:latin typeface="Calibri"/>
                <a:ea typeface="Calibri"/>
                <a:cs typeface="Calibri"/>
                <a:sym typeface="Calibri"/>
              </a:rPr>
              <a:t>Καταργείται η διάκριση, σε </a:t>
            </a:r>
            <a:r>
              <a:rPr b="0" i="0" lang="en-US" sz="3200" u="none">
                <a:solidFill>
                  <a:srgbClr val="C00000"/>
                </a:solidFill>
                <a:latin typeface="Calibri"/>
                <a:ea typeface="Calibri"/>
                <a:cs typeface="Calibri"/>
                <a:sym typeface="Calibri"/>
              </a:rPr>
              <a:t>δημοτικές </a:t>
            </a:r>
            <a:r>
              <a:rPr b="0" i="0" lang="en-US" sz="3200" u="none">
                <a:solidFill>
                  <a:srgbClr val="000000"/>
                </a:solidFill>
                <a:latin typeface="Calibri"/>
                <a:ea typeface="Calibri"/>
                <a:cs typeface="Calibri"/>
                <a:sym typeface="Calibri"/>
              </a:rPr>
              <a:t>και </a:t>
            </a:r>
            <a:r>
              <a:rPr b="0" i="0" lang="en-US" sz="3200" u="none">
                <a:solidFill>
                  <a:srgbClr val="C00000"/>
                </a:solidFill>
                <a:latin typeface="Calibri"/>
                <a:ea typeface="Calibri"/>
                <a:cs typeface="Calibri"/>
                <a:sym typeface="Calibri"/>
              </a:rPr>
              <a:t>τοπικές</a:t>
            </a:r>
            <a:r>
              <a:rPr b="0" i="0" lang="en-US" sz="3200" u="none">
                <a:solidFill>
                  <a:srgbClr val="000000"/>
                </a:solidFill>
                <a:latin typeface="Calibri"/>
                <a:ea typeface="Calibri"/>
                <a:cs typeface="Calibri"/>
                <a:sym typeface="Calibri"/>
              </a:rPr>
              <a:t> κοινότητες, βάσει πληθυσμιακών κριτηρίων. </a:t>
            </a:r>
            <a:endParaRPr/>
          </a:p>
          <a:p>
            <a:pPr indent="-457199" lvl="0" marL="566737" marR="0" rtl="0" algn="l">
              <a:lnSpc>
                <a:spcPct val="100000"/>
              </a:lnSpc>
              <a:spcBef>
                <a:spcPts val="700"/>
              </a:spcBef>
              <a:spcAft>
                <a:spcPts val="0"/>
              </a:spcAft>
              <a:buClr>
                <a:schemeClr val="accent2"/>
              </a:buClr>
              <a:buSzPts val="1920"/>
              <a:buFont typeface="Noto Sans Symbols"/>
              <a:buChar char="✔"/>
            </a:pPr>
            <a:r>
              <a:rPr b="0" i="0" lang="en-US" sz="3200" u="none">
                <a:solidFill>
                  <a:srgbClr val="000000"/>
                </a:solidFill>
                <a:latin typeface="Calibri"/>
                <a:ea typeface="Calibri"/>
                <a:cs typeface="Calibri"/>
                <a:sym typeface="Calibri"/>
              </a:rPr>
              <a:t>Με την εφαρμογή του προγράμματος «Κλεισθένης </a:t>
            </a:r>
            <a:r>
              <a:rPr b="0" i="0" lang="en-US" sz="3200" u="none">
                <a:solidFill>
                  <a:srgbClr val="000000"/>
                </a:solidFill>
                <a:latin typeface="Twentieth Century"/>
                <a:ea typeface="Twentieth Century"/>
                <a:cs typeface="Twentieth Century"/>
                <a:sym typeface="Twentieth Century"/>
              </a:rPr>
              <a:t>I</a:t>
            </a:r>
            <a:r>
              <a:rPr b="0" i="0" lang="en-US" sz="3200" u="none">
                <a:solidFill>
                  <a:srgbClr val="000000"/>
                </a:solidFill>
                <a:latin typeface="Calibri"/>
                <a:ea typeface="Calibri"/>
                <a:cs typeface="Calibri"/>
                <a:sym typeface="Calibri"/>
              </a:rPr>
              <a:t>»</a:t>
            </a:r>
            <a:r>
              <a:rPr b="0" i="0" lang="en-US" sz="3200" u="none">
                <a:solidFill>
                  <a:srgbClr val="000000"/>
                </a:solidFill>
                <a:latin typeface="Twentieth Century"/>
                <a:ea typeface="Twentieth Century"/>
                <a:cs typeface="Twentieth Century"/>
                <a:sym typeface="Twentieth Century"/>
              </a:rPr>
              <a:t>, </a:t>
            </a:r>
            <a:r>
              <a:rPr b="0" i="0" lang="en-US" sz="3200" u="none">
                <a:solidFill>
                  <a:srgbClr val="000000"/>
                </a:solidFill>
                <a:latin typeface="Calibri"/>
                <a:ea typeface="Calibri"/>
                <a:cs typeface="Calibri"/>
                <a:sym typeface="Calibri"/>
              </a:rPr>
              <a:t> νέος θεσμός ενδοδημοτικής αποκέντρωσης καθίσταται</a:t>
            </a:r>
            <a:r>
              <a:rPr b="1" i="0" lang="en-US" sz="3200" u="none">
                <a:solidFill>
                  <a:srgbClr val="000000"/>
                </a:solidFill>
                <a:latin typeface="Calibri"/>
                <a:ea typeface="Calibri"/>
                <a:cs typeface="Calibri"/>
                <a:sym typeface="Calibri"/>
              </a:rPr>
              <a:t> </a:t>
            </a:r>
            <a:r>
              <a:rPr b="1" i="0" lang="en-US" sz="3200" u="sng">
                <a:solidFill>
                  <a:srgbClr val="000000"/>
                </a:solidFill>
                <a:latin typeface="Calibri"/>
                <a:ea typeface="Calibri"/>
                <a:cs typeface="Calibri"/>
                <a:sym typeface="Calibri"/>
              </a:rPr>
              <a:t>η κοινότητα.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8" name="Shape 278"/>
        <p:cNvGrpSpPr/>
        <p:nvPr/>
      </p:nvGrpSpPr>
      <p:grpSpPr>
        <a:xfrm>
          <a:off x="0" y="0"/>
          <a:ext cx="0" cy="0"/>
          <a:chOff x="0" y="0"/>
          <a:chExt cx="0" cy="0"/>
        </a:xfrm>
      </p:grpSpPr>
      <p:sp>
        <p:nvSpPr>
          <p:cNvPr id="279" name="Google Shape;279;p41"/>
          <p:cNvSpPr txBox="1"/>
          <p:nvPr>
            <p:ph idx="4294967295" type="title"/>
          </p:nvPr>
        </p:nvSpPr>
        <p:spPr>
          <a:xfrm>
            <a:off x="1547664" y="620688"/>
            <a:ext cx="6264696" cy="884238"/>
          </a:xfrm>
          <a:prstGeom prst="rect">
            <a:avLst/>
          </a:prstGeom>
          <a:blipFill rotWithShape="1">
            <a:blip r:embed="rId3">
              <a:alphaModFix/>
            </a:blip>
            <a:tile algn="tl" flip="none" tx="0" sx="100000" ty="0" sy="100000"/>
          </a:blipFill>
          <a:ln cap="flat" cmpd="sng" w="10000">
            <a:solidFill>
              <a:schemeClr val="accent1"/>
            </a:solidFill>
            <a:prstDash val="solid"/>
            <a:miter lim="800000"/>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484632" marR="0" rtl="0" algn="ctr">
              <a:lnSpc>
                <a:spcPct val="100000"/>
              </a:lnSpc>
              <a:spcBef>
                <a:spcPts val="0"/>
              </a:spcBef>
              <a:spcAft>
                <a:spcPts val="0"/>
              </a:spcAft>
              <a:buClr>
                <a:schemeClr val="lt1"/>
              </a:buClr>
              <a:buSzPts val="2000"/>
              <a:buFont typeface="Arial Black"/>
              <a:buNone/>
            </a:pPr>
            <a:r>
              <a:rPr b="0" i="0" lang="en-US" sz="2000" u="none" cap="none" strike="noStrike">
                <a:solidFill>
                  <a:schemeClr val="lt1"/>
                </a:solidFill>
                <a:latin typeface="Arial Black"/>
                <a:ea typeface="Arial Black"/>
                <a:cs typeface="Arial Black"/>
                <a:sym typeface="Arial Black"/>
              </a:rPr>
              <a:t>Όργανα διοίκησης των κοινοτήτων</a:t>
            </a:r>
            <a:endParaRPr b="0" i="0" sz="2000" u="none" cap="none" strike="noStrike">
              <a:solidFill>
                <a:schemeClr val="lt1"/>
              </a:solidFill>
              <a:latin typeface="Arial Black"/>
              <a:ea typeface="Arial Black"/>
              <a:cs typeface="Arial Black"/>
              <a:sym typeface="Arial Black"/>
            </a:endParaRPr>
          </a:p>
        </p:txBody>
      </p:sp>
      <p:pic>
        <p:nvPicPr>
          <p:cNvPr id="280" name="Google Shape;280;p41"/>
          <p:cNvPicPr preferRelativeResize="0"/>
          <p:nvPr>
            <p:ph idx="4294967295" type="body"/>
          </p:nvPr>
        </p:nvPicPr>
        <p:blipFill rotWithShape="1">
          <a:blip r:embed="rId4">
            <a:alphaModFix/>
          </a:blip>
          <a:srcRect b="0" l="0" r="0" t="0"/>
          <a:stretch/>
        </p:blipFill>
        <p:spPr>
          <a:xfrm>
            <a:off x="0" y="1597025"/>
            <a:ext cx="8216900" cy="451802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4" name="Shape 284"/>
        <p:cNvGrpSpPr/>
        <p:nvPr/>
      </p:nvGrpSpPr>
      <p:grpSpPr>
        <a:xfrm>
          <a:off x="0" y="0"/>
          <a:ext cx="0" cy="0"/>
          <a:chOff x="0" y="0"/>
          <a:chExt cx="0" cy="0"/>
        </a:xfrm>
      </p:grpSpPr>
      <p:sp>
        <p:nvSpPr>
          <p:cNvPr id="285" name="Google Shape;285;p42"/>
          <p:cNvSpPr txBox="1"/>
          <p:nvPr>
            <p:ph type="title"/>
          </p:nvPr>
        </p:nvSpPr>
        <p:spPr>
          <a:xfrm>
            <a:off x="457200" y="404812"/>
            <a:ext cx="8229600" cy="5762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5A6378"/>
              </a:buClr>
              <a:buSzPts val="2900"/>
              <a:buFont typeface="Calibri"/>
              <a:buNone/>
            </a:pPr>
            <a:br>
              <a:rPr b="1" i="0" lang="en-US" sz="2900" u="none">
                <a:solidFill>
                  <a:srgbClr val="5A6378"/>
                </a:solidFill>
                <a:latin typeface="Calibri"/>
                <a:ea typeface="Calibri"/>
                <a:cs typeface="Calibri"/>
                <a:sym typeface="Calibri"/>
              </a:rPr>
            </a:br>
            <a:r>
              <a:rPr b="1" i="0" lang="en-US" sz="2900" u="none">
                <a:solidFill>
                  <a:schemeClr val="dk2"/>
                </a:solidFill>
                <a:latin typeface="Calibri"/>
                <a:ea typeface="Calibri"/>
                <a:cs typeface="Calibri"/>
                <a:sym typeface="Calibri"/>
              </a:rPr>
              <a:t>Κατάρτιση συνδυασμών για συμβούλια κοινοτήτων </a:t>
            </a:r>
            <a:r>
              <a:rPr b="1" i="1" lang="en-US" sz="2900" u="none">
                <a:solidFill>
                  <a:srgbClr val="C00000"/>
                </a:solidFill>
                <a:latin typeface="Calibri"/>
                <a:ea typeface="Calibri"/>
                <a:cs typeface="Calibri"/>
                <a:sym typeface="Calibri"/>
              </a:rPr>
              <a:t>άνω των 300 </a:t>
            </a:r>
            <a:r>
              <a:rPr b="1" i="1" lang="en-US" sz="2900" u="none">
                <a:solidFill>
                  <a:schemeClr val="dk2"/>
                </a:solidFill>
                <a:latin typeface="Calibri"/>
                <a:ea typeface="Calibri"/>
                <a:cs typeface="Calibri"/>
                <a:sym typeface="Calibri"/>
              </a:rPr>
              <a:t>κατοίκων </a:t>
            </a:r>
            <a:endParaRPr/>
          </a:p>
        </p:txBody>
      </p:sp>
      <p:sp>
        <p:nvSpPr>
          <p:cNvPr id="286" name="Google Shape;286;p42"/>
          <p:cNvSpPr txBox="1"/>
          <p:nvPr/>
        </p:nvSpPr>
        <p:spPr>
          <a:xfrm>
            <a:off x="457200" y="1773237"/>
            <a:ext cx="8229600" cy="4895850"/>
          </a:xfrm>
          <a:prstGeom prst="rect">
            <a:avLst/>
          </a:prstGeom>
          <a:noFill/>
          <a:ln>
            <a:noFill/>
          </a:ln>
        </p:spPr>
        <p:txBody>
          <a:bodyPr anchorCtr="0" anchor="t" bIns="45000" lIns="90000" spcFirstLastPara="1" rIns="90000" wrap="square" tIns="45000">
            <a:noAutofit/>
          </a:bodyPr>
          <a:lstStyle/>
          <a:p>
            <a:pPr indent="0" lvl="0" marL="109537" marR="0" rtl="0" algn="l">
              <a:lnSpc>
                <a:spcPct val="100000"/>
              </a:lnSpc>
              <a:spcBef>
                <a:spcPts val="0"/>
              </a:spcBef>
              <a:spcAft>
                <a:spcPts val="0"/>
              </a:spcAft>
              <a:buClr>
                <a:srgbClr val="000000"/>
              </a:buClr>
              <a:buSzPts val="2800"/>
              <a:buFont typeface="Calibri"/>
              <a:buNone/>
            </a:pPr>
            <a:r>
              <a:rPr b="0" i="0" lang="en-US" sz="2800" u="none">
                <a:solidFill>
                  <a:srgbClr val="000000"/>
                </a:solidFill>
                <a:latin typeface="Calibri"/>
                <a:ea typeface="Calibri"/>
                <a:cs typeface="Calibri"/>
                <a:sym typeface="Calibri"/>
              </a:rPr>
              <a:t>Γίνεται </a:t>
            </a:r>
            <a:r>
              <a:rPr b="0" i="0" lang="en-US" sz="2800" u="none">
                <a:solidFill>
                  <a:schemeClr val="dk1"/>
                </a:solidFill>
                <a:latin typeface="Calibri"/>
                <a:ea typeface="Calibri"/>
                <a:cs typeface="Calibri"/>
                <a:sym typeface="Calibri"/>
              </a:rPr>
              <a:t>με ανάλογο τρόπο </a:t>
            </a:r>
            <a:r>
              <a:rPr b="0" i="0" lang="en-US" sz="2800" u="none">
                <a:solidFill>
                  <a:srgbClr val="000000"/>
                </a:solidFill>
                <a:latin typeface="Calibri"/>
                <a:ea typeface="Calibri"/>
                <a:cs typeface="Calibri"/>
                <a:sym typeface="Calibri"/>
              </a:rPr>
              <a:t>με την κατάρτιση συνδυασμού για το δημοτικό συμβούλιο.</a:t>
            </a:r>
            <a:endParaRPr/>
          </a:p>
          <a:p>
            <a:pPr indent="-124460" lvl="0" marL="109537" marR="0" rtl="0" algn="l">
              <a:lnSpc>
                <a:spcPct val="100000"/>
              </a:lnSpc>
              <a:spcBef>
                <a:spcPts val="1700"/>
              </a:spcBef>
              <a:spcAft>
                <a:spcPts val="0"/>
              </a:spcAft>
              <a:buClr>
                <a:srgbClr val="000000"/>
              </a:buClr>
              <a:buSzPts val="1960"/>
              <a:buFont typeface="Noto Sans Symbols"/>
              <a:buChar char="▪"/>
            </a:pPr>
            <a:r>
              <a:rPr b="0" i="0" lang="en-US" sz="2800" u="none">
                <a:solidFill>
                  <a:srgbClr val="000000"/>
                </a:solidFill>
                <a:latin typeface="Calibri"/>
                <a:ea typeface="Calibri"/>
                <a:cs typeface="Calibri"/>
                <a:sym typeface="Calibri"/>
              </a:rPr>
              <a:t>Ο συνδυασμός περιλαμβάνει:</a:t>
            </a:r>
            <a:endParaRPr/>
          </a:p>
          <a:p>
            <a:pPr indent="-124460" lvl="0" marL="109537" marR="0" rtl="0" algn="l">
              <a:lnSpc>
                <a:spcPct val="100000"/>
              </a:lnSpc>
              <a:spcBef>
                <a:spcPts val="700"/>
              </a:spcBef>
              <a:spcAft>
                <a:spcPts val="0"/>
              </a:spcAft>
              <a:buClr>
                <a:srgbClr val="000000"/>
              </a:buClr>
              <a:buSzPts val="1960"/>
              <a:buFont typeface="Noto Sans Symbols"/>
              <a:buChar char="⮚"/>
            </a:pPr>
            <a:r>
              <a:rPr b="0" i="0" lang="en-US" sz="2800" u="none">
                <a:solidFill>
                  <a:srgbClr val="000000"/>
                </a:solidFill>
                <a:latin typeface="Calibri"/>
                <a:ea typeface="Calibri"/>
                <a:cs typeface="Calibri"/>
                <a:sym typeface="Calibri"/>
              </a:rPr>
              <a:t>Υποψήφιους συμβούλους, </a:t>
            </a:r>
            <a:r>
              <a:rPr b="0" i="0" lang="en-US" sz="2800" u="sng">
                <a:solidFill>
                  <a:srgbClr val="000000"/>
                </a:solidFill>
                <a:latin typeface="Calibri"/>
                <a:ea typeface="Calibri"/>
                <a:cs typeface="Calibri"/>
                <a:sym typeface="Calibri"/>
              </a:rPr>
              <a:t>κατ' ελάχιστον όσους και οι έδρες της κοινότητας,</a:t>
            </a:r>
            <a:r>
              <a:rPr b="0" i="0" lang="en-US" sz="2800" u="none">
                <a:solidFill>
                  <a:srgbClr val="000000"/>
                </a:solidFill>
                <a:latin typeface="Calibri"/>
                <a:ea typeface="Calibri"/>
                <a:cs typeface="Calibri"/>
                <a:sym typeface="Calibri"/>
              </a:rPr>
              <a:t> με δυνατότητα προσαύξησης έως </a:t>
            </a:r>
            <a:r>
              <a:rPr b="0" i="0" lang="en-US" sz="2800" u="sng">
                <a:solidFill>
                  <a:srgbClr val="000000"/>
                </a:solidFill>
                <a:latin typeface="Calibri"/>
                <a:ea typeface="Calibri"/>
                <a:cs typeface="Calibri"/>
                <a:sym typeface="Calibri"/>
              </a:rPr>
              <a:t>50%.</a:t>
            </a:r>
            <a:r>
              <a:rPr b="0" i="0" lang="en-US" sz="2800" u="none">
                <a:solidFill>
                  <a:srgbClr val="000000"/>
                </a:solidFill>
                <a:latin typeface="Calibri"/>
                <a:ea typeface="Calibri"/>
                <a:cs typeface="Calibri"/>
                <a:sym typeface="Calibri"/>
              </a:rPr>
              <a:t> </a:t>
            </a:r>
            <a:endParaRPr/>
          </a:p>
          <a:p>
            <a:pPr indent="-124460" lvl="0" marL="109537" marR="0" rtl="0" algn="l">
              <a:lnSpc>
                <a:spcPct val="100000"/>
              </a:lnSpc>
              <a:spcBef>
                <a:spcPts val="700"/>
              </a:spcBef>
              <a:spcAft>
                <a:spcPts val="0"/>
              </a:spcAft>
              <a:buClr>
                <a:srgbClr val="000000"/>
              </a:buClr>
              <a:buSzPts val="1960"/>
              <a:buFont typeface="Noto Sans Symbols"/>
              <a:buChar char="⮚"/>
            </a:pPr>
            <a:r>
              <a:rPr b="0" i="0" lang="en-US" sz="2800" u="none">
                <a:solidFill>
                  <a:srgbClr val="000000"/>
                </a:solidFill>
                <a:latin typeface="Calibri"/>
                <a:ea typeface="Calibri"/>
                <a:cs typeface="Calibri"/>
                <a:sym typeface="Calibri"/>
              </a:rPr>
              <a:t>ποσόστωση 40% ανά φύλο. </a:t>
            </a:r>
            <a:endParaRPr/>
          </a:p>
          <a:p>
            <a:pPr indent="0" lvl="0" marL="0" marR="0" rtl="0" algn="l">
              <a:lnSpc>
                <a:spcPct val="100000"/>
              </a:lnSpc>
              <a:spcBef>
                <a:spcPts val="400"/>
              </a:spcBef>
              <a:spcAft>
                <a:spcPts val="0"/>
              </a:spcAft>
              <a:buNone/>
            </a:pPr>
            <a:r>
              <a:t/>
            </a:r>
            <a:endParaRPr b="0" i="0" sz="2800" u="none">
              <a:solidFill>
                <a:srgbClr val="000000"/>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0" name="Shape 290"/>
        <p:cNvGrpSpPr/>
        <p:nvPr/>
      </p:nvGrpSpPr>
      <p:grpSpPr>
        <a:xfrm>
          <a:off x="0" y="0"/>
          <a:ext cx="0" cy="0"/>
          <a:chOff x="0" y="0"/>
          <a:chExt cx="0" cy="0"/>
        </a:xfrm>
      </p:grpSpPr>
      <p:sp>
        <p:nvSpPr>
          <p:cNvPr id="291" name="Google Shape;291;p43"/>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3200"/>
              <a:buFont typeface="Calibri"/>
              <a:buNone/>
            </a:pPr>
            <a:br>
              <a:rPr b="1" i="0" lang="en-US" sz="3200" u="none">
                <a:solidFill>
                  <a:srgbClr val="000000"/>
                </a:solidFill>
                <a:latin typeface="Calibri"/>
                <a:ea typeface="Calibri"/>
                <a:cs typeface="Calibri"/>
                <a:sym typeface="Calibri"/>
              </a:rPr>
            </a:br>
            <a:r>
              <a:rPr b="1" i="0" lang="en-US" sz="3200" u="none">
                <a:solidFill>
                  <a:schemeClr val="dk2"/>
                </a:solidFill>
                <a:latin typeface="Calibri"/>
                <a:ea typeface="Calibri"/>
                <a:cs typeface="Calibri"/>
                <a:sym typeface="Calibri"/>
              </a:rPr>
              <a:t>Εκλογές κοινοτήτων </a:t>
            </a:r>
            <a:r>
              <a:rPr b="1" i="1" lang="en-US" sz="3200" u="sng">
                <a:solidFill>
                  <a:srgbClr val="C00000"/>
                </a:solidFill>
                <a:latin typeface="Calibri"/>
                <a:ea typeface="Calibri"/>
                <a:cs typeface="Calibri"/>
                <a:sym typeface="Calibri"/>
              </a:rPr>
              <a:t>κάτω των 300</a:t>
            </a:r>
            <a:r>
              <a:rPr b="1" i="1" lang="en-US" sz="3200" u="none">
                <a:solidFill>
                  <a:srgbClr val="C00000"/>
                </a:solidFill>
                <a:latin typeface="Calibri"/>
                <a:ea typeface="Calibri"/>
                <a:cs typeface="Calibri"/>
                <a:sym typeface="Calibri"/>
              </a:rPr>
              <a:t> </a:t>
            </a:r>
            <a:r>
              <a:rPr b="1" i="1" lang="en-US" sz="3200" u="none">
                <a:solidFill>
                  <a:schemeClr val="dk2"/>
                </a:solidFill>
                <a:latin typeface="Calibri"/>
                <a:ea typeface="Calibri"/>
                <a:cs typeface="Calibri"/>
                <a:sym typeface="Calibri"/>
              </a:rPr>
              <a:t>κατοίκων </a:t>
            </a:r>
            <a:br>
              <a:rPr b="1" i="1" lang="en-US" sz="4000" u="none">
                <a:solidFill>
                  <a:schemeClr val="dk2"/>
                </a:solidFill>
                <a:latin typeface="Calibri"/>
                <a:ea typeface="Calibri"/>
                <a:cs typeface="Calibri"/>
                <a:sym typeface="Calibri"/>
              </a:rPr>
            </a:br>
            <a:endParaRPr/>
          </a:p>
        </p:txBody>
      </p:sp>
      <p:sp>
        <p:nvSpPr>
          <p:cNvPr id="292" name="Google Shape;292;p43"/>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132269" lvl="0" marL="363537" marR="0" rtl="0" algn="l">
              <a:lnSpc>
                <a:spcPct val="90000"/>
              </a:lnSpc>
              <a:spcBef>
                <a:spcPts val="0"/>
              </a:spcBef>
              <a:spcAft>
                <a:spcPts val="0"/>
              </a:spcAft>
              <a:buClr>
                <a:schemeClr val="accent2"/>
              </a:buClr>
              <a:buSzPts val="1917"/>
              <a:buFont typeface="Noto Sans Symbols"/>
              <a:buNone/>
            </a:pPr>
            <a:r>
              <a:t/>
            </a:r>
            <a:endParaRPr b="0" i="0" sz="2700" u="none">
              <a:solidFill>
                <a:srgbClr val="000000"/>
              </a:solidFill>
              <a:latin typeface="Calibri"/>
              <a:ea typeface="Calibri"/>
              <a:cs typeface="Calibri"/>
              <a:sym typeface="Calibri"/>
            </a:endParaRPr>
          </a:p>
          <a:p>
            <a:pPr indent="-253998" lvl="0" marL="363537" marR="0" rtl="0" algn="l">
              <a:lnSpc>
                <a:spcPct val="90000"/>
              </a:lnSpc>
              <a:spcBef>
                <a:spcPts val="700"/>
              </a:spcBef>
              <a:spcAft>
                <a:spcPts val="0"/>
              </a:spcAft>
              <a:buClr>
                <a:schemeClr val="accent2"/>
              </a:buClr>
              <a:buSzPts val="1917"/>
              <a:buFont typeface="Noto Sans Symbols"/>
              <a:buChar char="⮚"/>
            </a:pPr>
            <a:r>
              <a:rPr b="0" i="0" lang="en-US" sz="2700" u="none">
                <a:solidFill>
                  <a:srgbClr val="000000"/>
                </a:solidFill>
                <a:latin typeface="Calibri"/>
                <a:ea typeface="Calibri"/>
                <a:cs typeface="Calibri"/>
                <a:sym typeface="Calibri"/>
              </a:rPr>
              <a:t> Διεξάγονται με χωριστή κάλπη και με</a:t>
            </a:r>
            <a:r>
              <a:rPr b="1" i="0" lang="en-US" sz="2700" u="none">
                <a:solidFill>
                  <a:srgbClr val="000000"/>
                </a:solidFill>
                <a:latin typeface="Calibri"/>
                <a:ea typeface="Calibri"/>
                <a:cs typeface="Calibri"/>
                <a:sym typeface="Calibri"/>
              </a:rPr>
              <a:t> ενιαίο ψηφοδέλτιο</a:t>
            </a:r>
            <a:r>
              <a:rPr b="0" i="0" lang="en-US" sz="2700" u="none">
                <a:solidFill>
                  <a:srgbClr val="000000"/>
                </a:solidFill>
                <a:latin typeface="Calibri"/>
                <a:ea typeface="Calibri"/>
                <a:cs typeface="Calibri"/>
                <a:sym typeface="Calibri"/>
              </a:rPr>
              <a:t> όλων των </a:t>
            </a:r>
            <a:r>
              <a:rPr b="1" i="0" lang="en-US" sz="2700" u="none">
                <a:solidFill>
                  <a:srgbClr val="C00000"/>
                </a:solidFill>
                <a:latin typeface="Calibri"/>
                <a:ea typeface="Calibri"/>
                <a:cs typeface="Calibri"/>
                <a:sym typeface="Calibri"/>
              </a:rPr>
              <a:t>μεμονωμένων</a:t>
            </a:r>
            <a:r>
              <a:rPr b="0" i="0" lang="en-US" sz="2700" u="none">
                <a:solidFill>
                  <a:srgbClr val="C00000"/>
                </a:solidFill>
                <a:latin typeface="Calibri"/>
                <a:ea typeface="Calibri"/>
                <a:cs typeface="Calibri"/>
                <a:sym typeface="Calibri"/>
              </a:rPr>
              <a:t> </a:t>
            </a:r>
            <a:r>
              <a:rPr b="0" i="0" lang="en-US" sz="2700" u="none">
                <a:solidFill>
                  <a:srgbClr val="000000"/>
                </a:solidFill>
                <a:latin typeface="Calibri"/>
                <a:ea typeface="Calibri"/>
                <a:cs typeface="Calibri"/>
                <a:sym typeface="Calibri"/>
              </a:rPr>
              <a:t>υποψηφίων. </a:t>
            </a:r>
            <a:endParaRPr/>
          </a:p>
          <a:p>
            <a:pPr indent="-253998" lvl="0" marL="363537" marR="0" rtl="0" algn="l">
              <a:lnSpc>
                <a:spcPct val="90000"/>
              </a:lnSpc>
              <a:spcBef>
                <a:spcPts val="2100"/>
              </a:spcBef>
              <a:spcAft>
                <a:spcPts val="0"/>
              </a:spcAft>
              <a:buClr>
                <a:schemeClr val="accent2"/>
              </a:buClr>
              <a:buSzPts val="1917"/>
              <a:buFont typeface="Noto Sans Symbols"/>
              <a:buChar char="⮚"/>
            </a:pPr>
            <a:r>
              <a:rPr b="0" i="0" lang="en-US" sz="2700" u="none">
                <a:solidFill>
                  <a:srgbClr val="000000"/>
                </a:solidFill>
                <a:latin typeface="Calibri"/>
                <a:ea typeface="Calibri"/>
                <a:cs typeface="Calibri"/>
                <a:sym typeface="Calibri"/>
              </a:rPr>
              <a:t>Οι υποψηφιότητες κατατίθενται με γραπτή δήλωση κάθε υποψηφίου, στην οποία αναγράφεται η κοινότητα για την οποία κατατίθεται υποψηφιότητα. Το ψηφοδέλτιο περιλαμβάνει τα ονόματα όλων των υποψηφίων με αλφαβητική σειρά. </a:t>
            </a:r>
            <a:endParaRPr/>
          </a:p>
          <a:p>
            <a:pPr indent="-253998" lvl="0" marL="363537" marR="0" rtl="0" algn="l">
              <a:lnSpc>
                <a:spcPct val="90000"/>
              </a:lnSpc>
              <a:spcBef>
                <a:spcPts val="2100"/>
              </a:spcBef>
              <a:spcAft>
                <a:spcPts val="0"/>
              </a:spcAft>
              <a:buClr>
                <a:schemeClr val="accent2"/>
              </a:buClr>
              <a:buSzPts val="1620"/>
              <a:buFont typeface="Noto Sans Symbols"/>
              <a:buNone/>
            </a:pPr>
            <a:r>
              <a:rPr b="0" i="0" lang="en-US" sz="2700" u="none">
                <a:solidFill>
                  <a:srgbClr val="000000"/>
                </a:solidFill>
                <a:latin typeface="Calibri"/>
                <a:ea typeface="Calibri"/>
                <a:cs typeface="Calibri"/>
                <a:sym typeface="Calibri"/>
              </a:rPr>
              <a:t> </a:t>
            </a:r>
            <a:endParaRPr/>
          </a:p>
          <a:p>
            <a:pPr indent="-216218" lvl="0" marL="319088" marR="0" rtl="0" algn="l">
              <a:spcBef>
                <a:spcPts val="2100"/>
              </a:spcBef>
              <a:spcAft>
                <a:spcPts val="0"/>
              </a:spcAft>
              <a:buClr>
                <a:schemeClr val="accent2"/>
              </a:buClr>
              <a:buSzPts val="1620"/>
              <a:buFont typeface="Noto Sans Symbols"/>
              <a:buNone/>
            </a:pPr>
            <a:r>
              <a:t/>
            </a:r>
            <a:endParaRPr b="0" i="0" sz="2700" u="none">
              <a:solidFill>
                <a:srgbClr val="000000"/>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6" name="Shape 296"/>
        <p:cNvGrpSpPr/>
        <p:nvPr/>
      </p:nvGrpSpPr>
      <p:grpSpPr>
        <a:xfrm>
          <a:off x="0" y="0"/>
          <a:ext cx="0" cy="0"/>
          <a:chOff x="0" y="0"/>
          <a:chExt cx="0" cy="0"/>
        </a:xfrm>
      </p:grpSpPr>
      <p:sp>
        <p:nvSpPr>
          <p:cNvPr id="297" name="Google Shape;297;p44"/>
          <p:cNvSpPr txBox="1"/>
          <p:nvPr>
            <p:ph type="title"/>
          </p:nvPr>
        </p:nvSpPr>
        <p:spPr>
          <a:xfrm>
            <a:off x="468312" y="333375"/>
            <a:ext cx="8229600" cy="863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400"/>
              <a:buFont typeface="Calibri"/>
              <a:buNone/>
            </a:pPr>
            <a:r>
              <a:rPr b="1" i="0" lang="en-US" sz="3400" u="none">
                <a:solidFill>
                  <a:schemeClr val="dk2"/>
                </a:solidFill>
                <a:latin typeface="Calibri"/>
                <a:ea typeface="Calibri"/>
                <a:cs typeface="Calibri"/>
                <a:sym typeface="Calibri"/>
              </a:rPr>
              <a:t>Κατανομή εδρών δημοτικού συμβουλίου (I) </a:t>
            </a:r>
            <a:endParaRPr/>
          </a:p>
        </p:txBody>
      </p:sp>
      <p:sp>
        <p:nvSpPr>
          <p:cNvPr id="298" name="Google Shape;298;p44"/>
          <p:cNvSpPr txBox="1"/>
          <p:nvPr>
            <p:ph idx="1" type="body"/>
          </p:nvPr>
        </p:nvSpPr>
        <p:spPr>
          <a:xfrm>
            <a:off x="457200" y="1773237"/>
            <a:ext cx="8229600" cy="4800600"/>
          </a:xfrm>
          <a:prstGeom prst="rect">
            <a:avLst/>
          </a:prstGeom>
          <a:noFill/>
          <a:ln>
            <a:noFill/>
          </a:ln>
        </p:spPr>
        <p:txBody>
          <a:bodyPr anchorCtr="0" anchor="t" bIns="45700" lIns="91425" spcFirstLastPara="1" rIns="91425" wrap="square" tIns="45700">
            <a:noAutofit/>
          </a:bodyPr>
          <a:lstStyle/>
          <a:p>
            <a:pPr indent="-109537" lvl="0" marL="109537" marR="0" rtl="0" algn="l">
              <a:lnSpc>
                <a:spcPct val="80000"/>
              </a:lnSpc>
              <a:spcBef>
                <a:spcPts val="0"/>
              </a:spcBef>
              <a:spcAft>
                <a:spcPts val="0"/>
              </a:spcAft>
              <a:buClr>
                <a:schemeClr val="accent2"/>
              </a:buClr>
              <a:buSzPts val="1260"/>
              <a:buFont typeface="Noto Sans Symbols"/>
              <a:buNone/>
            </a:pPr>
            <a:r>
              <a:rPr b="1" i="0" lang="en-US" sz="2100" u="none">
                <a:solidFill>
                  <a:srgbClr val="5A6378"/>
                </a:solidFill>
                <a:latin typeface="Trebuchet MS"/>
                <a:ea typeface="Trebuchet MS"/>
                <a:cs typeface="Trebuchet MS"/>
                <a:sym typeface="Trebuchet MS"/>
              </a:rPr>
              <a:t> </a:t>
            </a:r>
            <a:endParaRPr/>
          </a:p>
          <a:p>
            <a:pPr indent="-109537" lvl="0" marL="109537" marR="0" rtl="0" algn="l">
              <a:lnSpc>
                <a:spcPct val="80000"/>
              </a:lnSpc>
              <a:spcBef>
                <a:spcPts val="2100"/>
              </a:spcBef>
              <a:spcAft>
                <a:spcPts val="0"/>
              </a:spcAft>
              <a:buClr>
                <a:schemeClr val="accent2"/>
              </a:buClr>
              <a:buSzPts val="1260"/>
              <a:buFont typeface="Noto Sans Symbols"/>
              <a:buNone/>
            </a:pPr>
            <a:r>
              <a:rPr b="1" i="0" lang="en-US" sz="2100" u="none">
                <a:solidFill>
                  <a:srgbClr val="5A6378"/>
                </a:solidFill>
                <a:latin typeface="Trebuchet MS"/>
                <a:ea typeface="Trebuchet MS"/>
                <a:cs typeface="Trebuchet MS"/>
                <a:sym typeface="Trebuchet MS"/>
              </a:rPr>
              <a:t> </a:t>
            </a:r>
            <a:r>
              <a:rPr b="0" i="0" lang="en-US" sz="2800" u="none">
                <a:solidFill>
                  <a:srgbClr val="000000"/>
                </a:solidFill>
                <a:latin typeface="Calibri"/>
                <a:ea typeface="Calibri"/>
                <a:cs typeface="Calibri"/>
                <a:sym typeface="Calibri"/>
              </a:rPr>
              <a:t>Το </a:t>
            </a:r>
            <a:r>
              <a:rPr b="1" i="0" lang="en-US" sz="2800" u="none">
                <a:solidFill>
                  <a:schemeClr val="dk1"/>
                </a:solidFill>
                <a:latin typeface="Calibri"/>
                <a:ea typeface="Calibri"/>
                <a:cs typeface="Calibri"/>
                <a:sym typeface="Calibri"/>
              </a:rPr>
              <a:t>σύνολο </a:t>
            </a:r>
            <a:r>
              <a:rPr b="0" i="0" lang="en-US" sz="2800" u="none">
                <a:solidFill>
                  <a:srgbClr val="000000"/>
                </a:solidFill>
                <a:latin typeface="Calibri"/>
                <a:ea typeface="Calibri"/>
                <a:cs typeface="Calibri"/>
                <a:sym typeface="Calibri"/>
              </a:rPr>
              <a:t>των εδρών του δημοτικού συμβουλίου</a:t>
            </a:r>
            <a:r>
              <a:rPr b="0" i="0" lang="en-US" sz="2800" u="none">
                <a:solidFill>
                  <a:srgbClr val="000000"/>
                </a:solidFill>
                <a:latin typeface="Twentieth Century"/>
                <a:ea typeface="Twentieth Century"/>
                <a:cs typeface="Twentieth Century"/>
                <a:sym typeface="Twentieth Century"/>
              </a:rPr>
              <a:t> </a:t>
            </a:r>
            <a:r>
              <a:rPr b="0" i="0" lang="en-US" sz="2800" u="none">
                <a:solidFill>
                  <a:srgbClr val="000000"/>
                </a:solidFill>
                <a:latin typeface="Calibri"/>
                <a:ea typeface="Calibri"/>
                <a:cs typeface="Calibri"/>
                <a:sym typeface="Calibri"/>
              </a:rPr>
              <a:t>κατανέμεται στους συνδυασμούς, ανάλογα με τον αριθμό των έγκυρων ψηφοδελτίων που έλαβαν, σύμφωνα με το </a:t>
            </a:r>
            <a:r>
              <a:rPr b="0" i="0" lang="en-US" sz="2800" u="none">
                <a:solidFill>
                  <a:schemeClr val="dk1"/>
                </a:solidFill>
                <a:latin typeface="Calibri"/>
                <a:ea typeface="Calibri"/>
                <a:cs typeface="Calibri"/>
                <a:sym typeface="Calibri"/>
              </a:rPr>
              <a:t>εκλογικό σύστημα </a:t>
            </a:r>
            <a:r>
              <a:rPr b="1" i="0" lang="en-US" sz="2800" u="none">
                <a:solidFill>
                  <a:srgbClr val="C00000"/>
                </a:solidFill>
                <a:latin typeface="Calibri"/>
                <a:ea typeface="Calibri"/>
                <a:cs typeface="Calibri"/>
                <a:sym typeface="Calibri"/>
              </a:rPr>
              <a:t>της «απλής αναλογικής των υπολοίπων». </a:t>
            </a:r>
            <a:endParaRPr/>
          </a:p>
          <a:p>
            <a:pPr indent="-109537" lvl="0" marL="109537" marR="0" rtl="0" algn="l">
              <a:lnSpc>
                <a:spcPct val="80000"/>
              </a:lnSpc>
              <a:spcBef>
                <a:spcPts val="2100"/>
              </a:spcBef>
              <a:spcAft>
                <a:spcPts val="0"/>
              </a:spcAft>
              <a:buClr>
                <a:schemeClr val="accent2"/>
              </a:buClr>
              <a:buSzPts val="1680"/>
              <a:buFont typeface="Noto Sans Symbols"/>
              <a:buNone/>
            </a:pPr>
            <a:r>
              <a:rPr b="0" i="0" lang="en-US" sz="2800" u="none">
                <a:solidFill>
                  <a:srgbClr val="000000"/>
                </a:solidFill>
                <a:latin typeface="Calibri"/>
                <a:ea typeface="Calibri"/>
                <a:cs typeface="Calibri"/>
                <a:sym typeface="Calibri"/>
              </a:rPr>
              <a:t> Για την κατανομή των εδρών ακολουθούνται τα εξής βήματα: </a:t>
            </a:r>
            <a:endParaRPr b="0" i="0" sz="2800" u="none">
              <a:solidFill>
                <a:srgbClr val="000000"/>
              </a:solidFill>
              <a:latin typeface="Twentieth Century"/>
              <a:ea typeface="Twentieth Century"/>
              <a:cs typeface="Twentieth Century"/>
              <a:sym typeface="Twentieth Century"/>
            </a:endParaRPr>
          </a:p>
          <a:p>
            <a:pPr indent="14922" lvl="0" marL="109537" marR="0" rtl="0" algn="l">
              <a:lnSpc>
                <a:spcPct val="80000"/>
              </a:lnSpc>
              <a:spcBef>
                <a:spcPts val="2100"/>
              </a:spcBef>
              <a:spcAft>
                <a:spcPts val="0"/>
              </a:spcAft>
              <a:buClr>
                <a:schemeClr val="accent2"/>
              </a:buClr>
              <a:buSzPts val="1960"/>
              <a:buFont typeface="Noto Sans Symbols"/>
              <a:buNone/>
            </a:pPr>
            <a:r>
              <a:t/>
            </a:r>
            <a:endParaRPr b="0" i="0" sz="2800" u="sng">
              <a:solidFill>
                <a:srgbClr val="000000"/>
              </a:solidFill>
              <a:latin typeface="Calibri"/>
              <a:ea typeface="Calibri"/>
              <a:cs typeface="Calibri"/>
              <a:sym typeface="Calibri"/>
            </a:endParaRPr>
          </a:p>
          <a:p>
            <a:pPr indent="-212408" lvl="0" marL="319088" marR="0" rtl="0" algn="l">
              <a:spcBef>
                <a:spcPts val="700"/>
              </a:spcBef>
              <a:spcAft>
                <a:spcPts val="0"/>
              </a:spcAft>
              <a:buClr>
                <a:schemeClr val="accent2"/>
              </a:buClr>
              <a:buSzPts val="1680"/>
              <a:buFont typeface="Noto Sans Symbols"/>
              <a:buNone/>
            </a:pPr>
            <a:r>
              <a:t/>
            </a:r>
            <a:endParaRPr b="0" i="0" sz="2800" u="sng">
              <a:solidFill>
                <a:srgbClr val="000000"/>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2" name="Shape 302"/>
        <p:cNvGrpSpPr/>
        <p:nvPr/>
      </p:nvGrpSpPr>
      <p:grpSpPr>
        <a:xfrm>
          <a:off x="0" y="0"/>
          <a:ext cx="0" cy="0"/>
          <a:chOff x="0" y="0"/>
          <a:chExt cx="0" cy="0"/>
        </a:xfrm>
      </p:grpSpPr>
      <p:sp>
        <p:nvSpPr>
          <p:cNvPr id="303" name="Google Shape;303;p45"/>
          <p:cNvSpPr txBox="1"/>
          <p:nvPr>
            <p:ph type="title"/>
          </p:nvPr>
        </p:nvSpPr>
        <p:spPr>
          <a:xfrm>
            <a:off x="457200" y="620712"/>
            <a:ext cx="8229600" cy="647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Κατανομή εδρών δημοτικού συμβουλίου (ΙΙ) </a:t>
            </a:r>
            <a:endParaRPr/>
          </a:p>
        </p:txBody>
      </p:sp>
      <p:sp>
        <p:nvSpPr>
          <p:cNvPr id="304" name="Google Shape;304;p45"/>
          <p:cNvSpPr txBox="1"/>
          <p:nvPr>
            <p:ph idx="1" type="body"/>
          </p:nvPr>
        </p:nvSpPr>
        <p:spPr>
          <a:xfrm>
            <a:off x="457200" y="1700212"/>
            <a:ext cx="8229600" cy="4873625"/>
          </a:xfrm>
          <a:prstGeom prst="rect">
            <a:avLst/>
          </a:prstGeom>
          <a:noFill/>
          <a:ln>
            <a:noFill/>
          </a:ln>
        </p:spPr>
        <p:txBody>
          <a:bodyPr anchorCtr="0" anchor="t" bIns="45700" lIns="91425" spcFirstLastPara="1" rIns="91425" wrap="square" tIns="45700">
            <a:noAutofit/>
          </a:bodyPr>
          <a:lstStyle/>
          <a:p>
            <a:pPr indent="-319087" lvl="0" marL="319087" marR="0" rtl="0" algn="l">
              <a:lnSpc>
                <a:spcPct val="100000"/>
              </a:lnSpc>
              <a:spcBef>
                <a:spcPts val="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 </a:t>
            </a:r>
            <a:endParaRPr/>
          </a:p>
        </p:txBody>
      </p:sp>
      <p:pic>
        <p:nvPicPr>
          <p:cNvPr id="305" name="Google Shape;305;p45"/>
          <p:cNvPicPr preferRelativeResize="0"/>
          <p:nvPr/>
        </p:nvPicPr>
        <p:blipFill rotWithShape="1">
          <a:blip r:embed="rId3">
            <a:alphaModFix/>
          </a:blip>
          <a:srcRect b="0" l="0" r="0" t="0"/>
          <a:stretch/>
        </p:blipFill>
        <p:spPr>
          <a:xfrm>
            <a:off x="463550" y="1249362"/>
            <a:ext cx="7759700" cy="510222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9" name="Shape 309"/>
        <p:cNvGrpSpPr/>
        <p:nvPr/>
      </p:nvGrpSpPr>
      <p:grpSpPr>
        <a:xfrm>
          <a:off x="0" y="0"/>
          <a:ext cx="0" cy="0"/>
          <a:chOff x="0" y="0"/>
          <a:chExt cx="0" cy="0"/>
        </a:xfrm>
      </p:grpSpPr>
      <p:sp>
        <p:nvSpPr>
          <p:cNvPr id="310" name="Google Shape;310;p46"/>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Κατανομή εδρών δημοτικού συμβουλίου (ΙΙΙ) </a:t>
            </a:r>
            <a:endParaRPr/>
          </a:p>
        </p:txBody>
      </p:sp>
      <p:sp>
        <p:nvSpPr>
          <p:cNvPr id="311" name="Google Shape;311;p46"/>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319087" lvl="0" marL="319087" marR="0" rtl="0" algn="l">
              <a:lnSpc>
                <a:spcPct val="100000"/>
              </a:lnSpc>
              <a:spcBef>
                <a:spcPts val="0"/>
              </a:spcBef>
              <a:spcAft>
                <a:spcPts val="0"/>
              </a:spcAft>
              <a:buClr>
                <a:schemeClr val="accent2"/>
              </a:buClr>
              <a:buSzPts val="1440"/>
              <a:buFont typeface="Noto Sans Symbols"/>
              <a:buChar char="❖"/>
            </a:pPr>
            <a:r>
              <a:rPr b="0" i="0" lang="en-US" sz="2400" u="none">
                <a:solidFill>
                  <a:schemeClr val="dk1"/>
                </a:solidFill>
                <a:latin typeface="Calibri"/>
                <a:ea typeface="Calibri"/>
                <a:cs typeface="Calibri"/>
                <a:sym typeface="Calibri"/>
              </a:rPr>
              <a:t>Το </a:t>
            </a:r>
            <a:r>
              <a:rPr b="1" i="0" lang="en-US" sz="2400" u="none">
                <a:solidFill>
                  <a:srgbClr val="C00000"/>
                </a:solidFill>
                <a:latin typeface="Calibri"/>
                <a:ea typeface="Calibri"/>
                <a:cs typeface="Calibri"/>
                <a:sym typeface="Calibri"/>
              </a:rPr>
              <a:t>εκλογικό μέτρο </a:t>
            </a:r>
            <a:r>
              <a:rPr b="0" i="0" lang="en-US" sz="2400" u="none">
                <a:solidFill>
                  <a:schemeClr val="dk1"/>
                </a:solidFill>
                <a:latin typeface="Calibri"/>
                <a:ea typeface="Calibri"/>
                <a:cs typeface="Calibri"/>
                <a:sym typeface="Calibri"/>
              </a:rPr>
              <a:t>ισούται με το ακέραιο πηλίκο που προκύπτει, από τη διαίρεση του συνόλου των έγκυρων ψηφοδελτίων που έλαβαν, σε όλα τα εκλογικά τμήματα του δήμου, αθροιστικά όλοι οι συνδυασμοί που συμμετείχαν στις εκλογές, δια του αριθμού των εδρών που αντιστοιχούν σε κάθε δημοτικό συμβούλιο, προσαυξημένο κατά μία μονάδα. </a:t>
            </a:r>
            <a:endParaRPr/>
          </a:p>
          <a:p>
            <a:pPr indent="-319087" lvl="0" marL="319087" marR="0" rtl="0" algn="l">
              <a:lnSpc>
                <a:spcPct val="100000"/>
              </a:lnSpc>
              <a:spcBef>
                <a:spcPts val="700"/>
              </a:spcBef>
              <a:spcAft>
                <a:spcPts val="0"/>
              </a:spcAft>
              <a:buClr>
                <a:schemeClr val="accent2"/>
              </a:buClr>
              <a:buSzPts val="1440"/>
              <a:buFont typeface="Noto Sans Symbols"/>
              <a:buChar char="❖"/>
            </a:pPr>
            <a:r>
              <a:rPr b="0" i="0" lang="en-US" sz="2400" u="none">
                <a:solidFill>
                  <a:schemeClr val="dk1"/>
                </a:solidFill>
                <a:latin typeface="Calibri"/>
                <a:ea typeface="Calibri"/>
                <a:cs typeface="Calibri"/>
                <a:sym typeface="Calibri"/>
              </a:rPr>
              <a:t>Το </a:t>
            </a:r>
            <a:r>
              <a:rPr b="1" i="0" lang="en-US" sz="2400" u="none">
                <a:solidFill>
                  <a:srgbClr val="C00000"/>
                </a:solidFill>
                <a:latin typeface="Calibri"/>
                <a:ea typeface="Calibri"/>
                <a:cs typeface="Calibri"/>
                <a:sym typeface="Calibri"/>
              </a:rPr>
              <a:t>αχρησιμοποίητο υπόλοιπο ψήφων </a:t>
            </a:r>
            <a:r>
              <a:rPr b="0" i="0" lang="en-US" sz="2400" u="none">
                <a:solidFill>
                  <a:schemeClr val="dk1"/>
                </a:solidFill>
                <a:latin typeface="Calibri"/>
                <a:ea typeface="Calibri"/>
                <a:cs typeface="Calibri"/>
                <a:sym typeface="Calibri"/>
              </a:rPr>
              <a:t>του κάθε συνδυασμού υπολογίζεται ως εξής:</a:t>
            </a:r>
            <a:endParaRPr b="0" i="0" sz="2100" u="none">
              <a:solidFill>
                <a:schemeClr val="dk1"/>
              </a:solidFill>
              <a:latin typeface="Calibri"/>
              <a:ea typeface="Calibri"/>
              <a:cs typeface="Calibri"/>
              <a:sym typeface="Calibri"/>
            </a:endParaRPr>
          </a:p>
          <a:p>
            <a:pPr indent="-319087" lvl="0" marL="319087" marR="0" rtl="0" algn="l">
              <a:lnSpc>
                <a:spcPct val="100000"/>
              </a:lnSpc>
              <a:spcBef>
                <a:spcPts val="700"/>
              </a:spcBef>
              <a:spcAft>
                <a:spcPts val="0"/>
              </a:spcAft>
              <a:buClr>
                <a:schemeClr val="accent2"/>
              </a:buClr>
              <a:buSzPts val="1260"/>
              <a:buFont typeface="Noto Sans Symbols"/>
              <a:buNone/>
            </a:pPr>
            <a:r>
              <a:rPr b="0" i="0" lang="en-US" sz="2100" u="none">
                <a:solidFill>
                  <a:schemeClr val="dk1"/>
                </a:solidFill>
                <a:latin typeface="Calibri"/>
                <a:ea typeface="Calibri"/>
                <a:cs typeface="Calibri"/>
                <a:sym typeface="Calibri"/>
              </a:rPr>
              <a:t>	Σύνολο έγκυρων ψήφων συνδυασμού – (εκλογικό μέτρο </a:t>
            </a:r>
            <a:r>
              <a:rPr b="0" i="0" lang="en-US" sz="2100" u="none">
                <a:solidFill>
                  <a:schemeClr val="dk1"/>
                </a:solidFill>
                <a:latin typeface="Twentieth Century"/>
                <a:ea typeface="Twentieth Century"/>
                <a:cs typeface="Twentieth Century"/>
                <a:sym typeface="Twentieth Century"/>
              </a:rPr>
              <a:t>x </a:t>
            </a:r>
            <a:r>
              <a:rPr b="0" i="0" lang="en-US" sz="2100" u="none">
                <a:solidFill>
                  <a:schemeClr val="dk1"/>
                </a:solidFill>
                <a:latin typeface="Calibri"/>
                <a:ea typeface="Calibri"/>
                <a:cs typeface="Calibri"/>
                <a:sym typeface="Calibri"/>
              </a:rPr>
              <a:t>έδρες 	που έλαβε ο συνδυασμός με βάση το εκλογικό μέτρο)</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5" name="Shape 315"/>
        <p:cNvGrpSpPr/>
        <p:nvPr/>
      </p:nvGrpSpPr>
      <p:grpSpPr>
        <a:xfrm>
          <a:off x="0" y="0"/>
          <a:ext cx="0" cy="0"/>
          <a:chOff x="0" y="0"/>
          <a:chExt cx="0" cy="0"/>
        </a:xfrm>
      </p:grpSpPr>
      <p:sp>
        <p:nvSpPr>
          <p:cNvPr id="316" name="Google Shape;316;p47"/>
          <p:cNvSpPr txBox="1"/>
          <p:nvPr>
            <p:ph type="title"/>
          </p:nvPr>
        </p:nvSpPr>
        <p:spPr>
          <a:xfrm>
            <a:off x="457200" y="692150"/>
            <a:ext cx="8229600" cy="5762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400"/>
              <a:buFont typeface="Calibri"/>
              <a:buNone/>
            </a:pPr>
            <a:r>
              <a:rPr b="1" i="0" lang="en-US" sz="3400" u="none">
                <a:solidFill>
                  <a:schemeClr val="dk2"/>
                </a:solidFill>
                <a:latin typeface="Calibri"/>
                <a:ea typeface="Calibri"/>
                <a:cs typeface="Calibri"/>
                <a:sym typeface="Calibri"/>
              </a:rPr>
              <a:t>Επανάληψη ψηφοφορίας</a:t>
            </a:r>
            <a:endParaRPr/>
          </a:p>
        </p:txBody>
      </p:sp>
      <p:sp>
        <p:nvSpPr>
          <p:cNvPr id="317" name="Google Shape;317;p47"/>
          <p:cNvSpPr txBox="1"/>
          <p:nvPr>
            <p:ph idx="1" type="body"/>
          </p:nvPr>
        </p:nvSpPr>
        <p:spPr>
          <a:xfrm>
            <a:off x="457200" y="2133600"/>
            <a:ext cx="8229600" cy="4440237"/>
          </a:xfrm>
          <a:prstGeom prst="rect">
            <a:avLst/>
          </a:prstGeom>
          <a:noFill/>
          <a:ln>
            <a:noFill/>
          </a:ln>
        </p:spPr>
        <p:txBody>
          <a:bodyPr anchorCtr="0" anchor="t" bIns="45700" lIns="91425" spcFirstLastPara="1" rIns="91425" wrap="square" tIns="45700">
            <a:noAutofit/>
          </a:bodyPr>
          <a:lstStyle/>
          <a:p>
            <a:pPr indent="-457200" lvl="0" marL="457200" marR="0" rtl="0" algn="l">
              <a:lnSpc>
                <a:spcPct val="80000"/>
              </a:lnSpc>
              <a:spcBef>
                <a:spcPts val="0"/>
              </a:spcBef>
              <a:spcAft>
                <a:spcPts val="0"/>
              </a:spcAft>
              <a:buClr>
                <a:schemeClr val="dk1"/>
              </a:buClr>
              <a:buSzPts val="2059"/>
              <a:buFont typeface="Noto Sans Symbols"/>
              <a:buChar char="⮚"/>
            </a:pPr>
            <a:r>
              <a:rPr b="0" i="0" lang="en-US" sz="2900" u="none">
                <a:solidFill>
                  <a:srgbClr val="000000"/>
                </a:solidFill>
                <a:latin typeface="Calibri"/>
                <a:ea typeface="Calibri"/>
                <a:cs typeface="Calibri"/>
                <a:sym typeface="Calibri"/>
              </a:rPr>
              <a:t>Εφόσον κανείς συνδυασμός δεν συγκεντρώσει  την </a:t>
            </a:r>
            <a:r>
              <a:rPr b="1" i="0" lang="en-US" sz="2900" u="none">
                <a:solidFill>
                  <a:srgbClr val="000000"/>
                </a:solidFill>
                <a:latin typeface="Calibri"/>
                <a:ea typeface="Calibri"/>
                <a:cs typeface="Calibri"/>
                <a:sym typeface="Calibri"/>
              </a:rPr>
              <a:t>απόλυτη πλειοψηφία των έγκυρων ψηφοδελτίων</a:t>
            </a:r>
            <a:r>
              <a:rPr b="0" i="0" lang="en-US" sz="2900" u="none">
                <a:solidFill>
                  <a:srgbClr val="000000"/>
                </a:solidFill>
                <a:latin typeface="Calibri"/>
                <a:ea typeface="Calibri"/>
                <a:cs typeface="Calibri"/>
                <a:sym typeface="Calibri"/>
              </a:rPr>
              <a:t> κατά την πρώτη Κυριακή, η  ψηφοφορία επαναλαμβάνεται </a:t>
            </a:r>
            <a:r>
              <a:rPr b="0" i="0" lang="en-US" sz="2900" u="sng">
                <a:solidFill>
                  <a:srgbClr val="000000"/>
                </a:solidFill>
                <a:latin typeface="Calibri"/>
                <a:ea typeface="Calibri"/>
                <a:cs typeface="Calibri"/>
                <a:sym typeface="Calibri"/>
              </a:rPr>
              <a:t>μεταξύ των επικεφαλής των 2 πρώτων συνδυασμών</a:t>
            </a:r>
            <a:r>
              <a:rPr b="0" i="0" lang="en-US" sz="2900" u="none">
                <a:solidFill>
                  <a:srgbClr val="000000"/>
                </a:solidFill>
                <a:latin typeface="Calibri"/>
                <a:ea typeface="Calibri"/>
                <a:cs typeface="Calibri"/>
                <a:sym typeface="Calibri"/>
              </a:rPr>
              <a:t>. </a:t>
            </a:r>
            <a:endParaRPr/>
          </a:p>
          <a:p>
            <a:pPr indent="-457200" lvl="0" marL="457200" marR="0" rtl="0" algn="l">
              <a:lnSpc>
                <a:spcPct val="80000"/>
              </a:lnSpc>
              <a:spcBef>
                <a:spcPts val="2100"/>
              </a:spcBef>
              <a:spcAft>
                <a:spcPts val="0"/>
              </a:spcAft>
              <a:buClr>
                <a:schemeClr val="dk1"/>
              </a:buClr>
              <a:buSzPts val="2059"/>
              <a:buFont typeface="Noto Sans Symbols"/>
              <a:buChar char="⮚"/>
            </a:pPr>
            <a:r>
              <a:rPr b="0" i="0" lang="en-US" sz="2900" u="none">
                <a:solidFill>
                  <a:srgbClr val="000000"/>
                </a:solidFill>
                <a:latin typeface="Calibri"/>
                <a:ea typeface="Calibri"/>
                <a:cs typeface="Calibri"/>
                <a:sym typeface="Calibri"/>
              </a:rPr>
              <a:t>Το</a:t>
            </a:r>
            <a:r>
              <a:rPr b="1" i="0" lang="en-US" sz="2900" u="none">
                <a:solidFill>
                  <a:srgbClr val="000000"/>
                </a:solidFill>
                <a:latin typeface="Calibri"/>
                <a:ea typeface="Calibri"/>
                <a:cs typeface="Calibri"/>
                <a:sym typeface="Calibri"/>
              </a:rPr>
              <a:t> σύνολο</a:t>
            </a:r>
            <a:r>
              <a:rPr b="0" i="0" lang="en-US" sz="2900" u="none">
                <a:solidFill>
                  <a:srgbClr val="000000"/>
                </a:solidFill>
                <a:latin typeface="Calibri"/>
                <a:ea typeface="Calibri"/>
                <a:cs typeface="Calibri"/>
                <a:sym typeface="Calibri"/>
              </a:rPr>
              <a:t> των μελών του δημοτικού συμβουλίου (τακτικά και αναπληρωματικά) εκλέγονται αναλογικά από τον πρώτο γύρο, σύμφωνα με τους σταυρούς προτίμησης που συγκέντρωσε κάθε υποψήφιος.  </a:t>
            </a:r>
            <a:endParaRPr/>
          </a:p>
          <a:p>
            <a:pPr indent="-208598" lvl="0" marL="319088" marR="0" rtl="0" algn="l">
              <a:spcBef>
                <a:spcPts val="21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1" name="Shape 321"/>
        <p:cNvGrpSpPr/>
        <p:nvPr/>
      </p:nvGrpSpPr>
      <p:grpSpPr>
        <a:xfrm>
          <a:off x="0" y="0"/>
          <a:ext cx="0" cy="0"/>
          <a:chOff x="0" y="0"/>
          <a:chExt cx="0" cy="0"/>
        </a:xfrm>
      </p:grpSpPr>
      <p:sp>
        <p:nvSpPr>
          <p:cNvPr id="322" name="Google Shape;322;p48"/>
          <p:cNvSpPr txBox="1"/>
          <p:nvPr>
            <p:ph type="title"/>
          </p:nvPr>
        </p:nvSpPr>
        <p:spPr>
          <a:xfrm>
            <a:off x="457200" y="549275"/>
            <a:ext cx="8229600" cy="5762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83763"/>
              </a:buClr>
              <a:buSzPts val="3400"/>
              <a:buFont typeface="Calibri"/>
              <a:buNone/>
            </a:pPr>
            <a:r>
              <a:rPr b="1" i="0" lang="en-US" sz="3400" u="none">
                <a:solidFill>
                  <a:srgbClr val="083763"/>
                </a:solidFill>
                <a:latin typeface="Calibri"/>
                <a:ea typeface="Calibri"/>
                <a:cs typeface="Calibri"/>
                <a:sym typeface="Calibri"/>
              </a:rPr>
              <a:t> </a:t>
            </a:r>
            <a:r>
              <a:rPr b="1" i="0" lang="en-US" sz="3400" u="none">
                <a:solidFill>
                  <a:schemeClr val="dk2"/>
                </a:solidFill>
                <a:latin typeface="Calibri"/>
                <a:ea typeface="Calibri"/>
                <a:cs typeface="Calibri"/>
                <a:sym typeface="Calibri"/>
              </a:rPr>
              <a:t>Εκλογή δημάρχου</a:t>
            </a:r>
            <a:endParaRPr/>
          </a:p>
        </p:txBody>
      </p:sp>
      <p:sp>
        <p:nvSpPr>
          <p:cNvPr id="323" name="Google Shape;323;p48"/>
          <p:cNvSpPr txBox="1"/>
          <p:nvPr>
            <p:ph idx="1" type="body"/>
          </p:nvPr>
        </p:nvSpPr>
        <p:spPr>
          <a:xfrm>
            <a:off x="457200" y="1844675"/>
            <a:ext cx="8229600" cy="4729162"/>
          </a:xfrm>
          <a:prstGeom prst="rect">
            <a:avLst/>
          </a:prstGeom>
          <a:noFill/>
          <a:ln>
            <a:noFill/>
          </a:ln>
        </p:spPr>
        <p:txBody>
          <a:bodyPr anchorCtr="0" anchor="t" bIns="45700" lIns="91425" spcFirstLastPara="1" rIns="91425" wrap="square" tIns="45700">
            <a:noAutofit/>
          </a:bodyPr>
          <a:lstStyle/>
          <a:p>
            <a:pPr indent="-255586" lvl="0" marL="365125" marR="0" rtl="0" algn="just">
              <a:lnSpc>
                <a:spcPct val="100000"/>
              </a:lnSpc>
              <a:spcBef>
                <a:spcPts val="0"/>
              </a:spcBef>
              <a:spcAft>
                <a:spcPts val="0"/>
              </a:spcAft>
              <a:buClr>
                <a:srgbClr val="404040"/>
              </a:buClr>
              <a:buSzPts val="1920"/>
              <a:buFont typeface="Noto Sans Symbols"/>
              <a:buChar char="⮚"/>
            </a:pPr>
            <a:r>
              <a:rPr b="0" i="0" lang="en-US" sz="3200" u="none">
                <a:solidFill>
                  <a:srgbClr val="000000"/>
                </a:solidFill>
                <a:latin typeface="Calibri"/>
                <a:ea typeface="Calibri"/>
                <a:cs typeface="Calibri"/>
                <a:sym typeface="Calibri"/>
              </a:rPr>
              <a:t>Δήμαρχος εκλέγεται ο επικεφαλής του συνδυασμού που έλαβε</a:t>
            </a:r>
            <a:r>
              <a:rPr b="1" i="0" lang="en-US" sz="3200" u="none">
                <a:solidFill>
                  <a:srgbClr val="000000"/>
                </a:solidFill>
                <a:latin typeface="Calibri"/>
                <a:ea typeface="Calibri"/>
                <a:cs typeface="Calibri"/>
                <a:sym typeface="Calibri"/>
              </a:rPr>
              <a:t> </a:t>
            </a:r>
            <a:r>
              <a:rPr b="1" i="0" lang="en-US" sz="3200" u="none">
                <a:solidFill>
                  <a:srgbClr val="C00000"/>
                </a:solidFill>
                <a:latin typeface="Calibri"/>
                <a:ea typeface="Calibri"/>
                <a:cs typeface="Calibri"/>
                <a:sym typeface="Calibri"/>
              </a:rPr>
              <a:t>το 50% των έγκυρων ψήφων συν μία,</a:t>
            </a:r>
            <a:r>
              <a:rPr b="0" i="0" lang="en-US" sz="3200" u="none">
                <a:solidFill>
                  <a:srgbClr val="000000"/>
                </a:solidFill>
                <a:latin typeface="Calibri"/>
                <a:ea typeface="Calibri"/>
                <a:cs typeface="Calibri"/>
                <a:sym typeface="Calibri"/>
              </a:rPr>
              <a:t> είτε στον πρώτο γύρο, είτε στο δεύτερο γύρο. </a:t>
            </a:r>
            <a:endParaRPr/>
          </a:p>
          <a:p>
            <a:pPr indent="-255586" lvl="0" marL="365125" marR="0" rtl="0" algn="just">
              <a:lnSpc>
                <a:spcPct val="100000"/>
              </a:lnSpc>
              <a:spcBef>
                <a:spcPts val="700"/>
              </a:spcBef>
              <a:spcAft>
                <a:spcPts val="0"/>
              </a:spcAft>
              <a:buClr>
                <a:srgbClr val="404040"/>
              </a:buClr>
              <a:buSzPts val="1920"/>
              <a:buFont typeface="Noto Sans Symbols"/>
              <a:buChar char="⮚"/>
            </a:pPr>
            <a:r>
              <a:rPr b="0" i="0" lang="en-US" sz="3200" u="none">
                <a:solidFill>
                  <a:srgbClr val="000000"/>
                </a:solidFill>
                <a:latin typeface="Calibri"/>
                <a:ea typeface="Calibri"/>
                <a:cs typeface="Calibri"/>
                <a:sym typeface="Calibri"/>
              </a:rPr>
              <a:t> Τα αποτελέσματα του δεύτερου γύρου </a:t>
            </a:r>
            <a:r>
              <a:rPr b="1" i="0" lang="en-US" sz="3200" u="none">
                <a:solidFill>
                  <a:srgbClr val="C00000"/>
                </a:solidFill>
                <a:latin typeface="Calibri"/>
                <a:ea typeface="Calibri"/>
                <a:cs typeface="Calibri"/>
                <a:sym typeface="Calibri"/>
              </a:rPr>
              <a:t>κρίνουν αποκλειστικά το πρόσωπο του δημάρχου.</a:t>
            </a:r>
            <a:endParaRPr/>
          </a:p>
          <a:p>
            <a:pPr indent="-197168" lvl="0" marL="319088" marR="0" rtl="0" algn="l">
              <a:spcBef>
                <a:spcPts val="700"/>
              </a:spcBef>
              <a:spcAft>
                <a:spcPts val="0"/>
              </a:spcAft>
              <a:buClr>
                <a:schemeClr val="accent2"/>
              </a:buClr>
              <a:buSzPts val="1920"/>
              <a:buFont typeface="Noto Sans Symbols"/>
              <a:buNone/>
            </a:pPr>
            <a:r>
              <a:t/>
            </a:r>
            <a:endParaRPr b="1" i="0" sz="3200" u="none">
              <a:solidFill>
                <a:srgbClr val="C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Google Shape;164;p22"/>
          <p:cNvSpPr txBox="1"/>
          <p:nvPr>
            <p:ph idx="4294967295" type="title"/>
          </p:nvPr>
        </p:nvSpPr>
        <p:spPr>
          <a:xfrm>
            <a:off x="468312" y="549275"/>
            <a:ext cx="8229600" cy="935037"/>
          </a:xfrm>
          <a:prstGeom prst="rect">
            <a:avLst/>
          </a:prstGeom>
          <a:noFill/>
          <a:ln cap="flat" cmpd="sng" w="9525">
            <a:solidFill>
              <a:schemeClr val="accent1"/>
            </a:solidFill>
            <a:prstDash val="solid"/>
            <a:miter lim="524288"/>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800"/>
              <a:buFont typeface="Calibri"/>
              <a:buNone/>
            </a:pPr>
            <a:r>
              <a:rPr b="1" i="0" lang="en-US" sz="2800" u="none" cap="none" strike="noStrike">
                <a:solidFill>
                  <a:schemeClr val="dk2"/>
                </a:solidFill>
                <a:latin typeface="Calibri"/>
                <a:ea typeface="Calibri"/>
                <a:cs typeface="Calibri"/>
                <a:sym typeface="Calibri"/>
              </a:rPr>
              <a:t>Αλλαγές στην εκλογική διαδικασία με το πρόγραμμα Κλεισθένης Ι (Ι)</a:t>
            </a:r>
            <a:endParaRPr/>
          </a:p>
        </p:txBody>
      </p:sp>
      <p:pic>
        <p:nvPicPr>
          <p:cNvPr id="165" name="Google Shape;165;p22"/>
          <p:cNvPicPr preferRelativeResize="0"/>
          <p:nvPr>
            <p:ph idx="4294967295" type="body"/>
          </p:nvPr>
        </p:nvPicPr>
        <p:blipFill rotWithShape="1">
          <a:blip r:embed="rId3">
            <a:alphaModFix/>
          </a:blip>
          <a:srcRect b="0" l="0" r="0" t="0"/>
          <a:stretch/>
        </p:blipFill>
        <p:spPr>
          <a:xfrm>
            <a:off x="-19050" y="1627187"/>
            <a:ext cx="9107487" cy="5230812"/>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7" name="Shape 327"/>
        <p:cNvGrpSpPr/>
        <p:nvPr/>
      </p:nvGrpSpPr>
      <p:grpSpPr>
        <a:xfrm>
          <a:off x="0" y="0"/>
          <a:ext cx="0" cy="0"/>
          <a:chOff x="0" y="0"/>
          <a:chExt cx="0" cy="0"/>
        </a:xfrm>
      </p:grpSpPr>
      <p:sp>
        <p:nvSpPr>
          <p:cNvPr id="328" name="Google Shape;328;p49"/>
          <p:cNvSpPr txBox="1"/>
          <p:nvPr>
            <p:ph type="title"/>
          </p:nvPr>
        </p:nvSpPr>
        <p:spPr>
          <a:xfrm>
            <a:off x="395287" y="260350"/>
            <a:ext cx="8229600" cy="12239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  Εκλογή δημοτικών συμβούλων</a:t>
            </a:r>
            <a:endParaRPr/>
          </a:p>
        </p:txBody>
      </p:sp>
      <p:sp>
        <p:nvSpPr>
          <p:cNvPr id="329" name="Google Shape;329;p49"/>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0" lvl="0" marL="109537" marR="0" rtl="0" algn="l">
              <a:lnSpc>
                <a:spcPct val="100000"/>
              </a:lnSpc>
              <a:spcBef>
                <a:spcPts val="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a:p>
            <a:pPr indent="0" lvl="0" marL="109537" marR="0" rtl="0" algn="l">
              <a:lnSpc>
                <a:spcPct val="100000"/>
              </a:lnSpc>
              <a:spcBef>
                <a:spcPts val="700"/>
              </a:spcBef>
              <a:spcAft>
                <a:spcPts val="0"/>
              </a:spcAft>
              <a:buClr>
                <a:schemeClr val="accent2"/>
              </a:buClr>
              <a:buSzPts val="1740"/>
              <a:buFont typeface="Noto Sans Symbols"/>
              <a:buNone/>
            </a:pPr>
            <a:r>
              <a:rPr b="1" i="0" lang="en-US" sz="2900" u="none">
                <a:solidFill>
                  <a:schemeClr val="dk1"/>
                </a:solidFill>
                <a:latin typeface="Calibri"/>
                <a:ea typeface="Calibri"/>
                <a:cs typeface="Calibri"/>
                <a:sym typeface="Calibri"/>
              </a:rPr>
              <a:t>Τακτικοί </a:t>
            </a:r>
            <a:r>
              <a:rPr b="0" i="0" lang="en-US" sz="2900" u="none">
                <a:solidFill>
                  <a:schemeClr val="dk1"/>
                </a:solidFill>
                <a:latin typeface="Calibri"/>
                <a:ea typeface="Calibri"/>
                <a:cs typeface="Calibri"/>
                <a:sym typeface="Calibri"/>
              </a:rPr>
              <a:t>δημοτικοί σύμβουλοι εκλέγονται, </a:t>
            </a:r>
            <a:endParaRPr/>
          </a:p>
          <a:p>
            <a:pPr indent="0" lvl="0" marL="109537" marR="0" rtl="0" algn="l">
              <a:lnSpc>
                <a:spcPct val="100000"/>
              </a:lnSpc>
              <a:spcBef>
                <a:spcPts val="70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από τους υποψήφιους των συνδυασμών που δικαιούνται έδρα, αυτοί που έλαβαν τους περισσότερους σταυρούς προτίμησης, </a:t>
            </a:r>
            <a:r>
              <a:rPr b="0" i="0" lang="en-US" sz="2900" u="none">
                <a:solidFill>
                  <a:srgbClr val="C00000"/>
                </a:solidFill>
                <a:latin typeface="Calibri"/>
                <a:ea typeface="Calibri"/>
                <a:cs typeface="Calibri"/>
                <a:sym typeface="Calibri"/>
              </a:rPr>
              <a:t>συμπεριλαμβανομένης της διασταυρούμενης ψήφου</a:t>
            </a:r>
            <a:r>
              <a:rPr b="0" i="0" lang="en-US" sz="2900" u="none">
                <a:solidFill>
                  <a:schemeClr val="dk1"/>
                </a:solidFill>
                <a:latin typeface="Calibri"/>
                <a:ea typeface="Calibri"/>
                <a:cs typeface="Calibri"/>
                <a:sym typeface="Calibri"/>
              </a:rPr>
              <a:t>, στην εκλογική περιφέρεια όπου θέτουν υποψηφιότητα.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3" name="Shape 333"/>
        <p:cNvGrpSpPr/>
        <p:nvPr/>
      </p:nvGrpSpPr>
      <p:grpSpPr>
        <a:xfrm>
          <a:off x="0" y="0"/>
          <a:ext cx="0" cy="0"/>
          <a:chOff x="0" y="0"/>
          <a:chExt cx="0" cy="0"/>
        </a:xfrm>
      </p:grpSpPr>
      <p:sp>
        <p:nvSpPr>
          <p:cNvPr id="334" name="Google Shape;334;p50"/>
          <p:cNvSpPr txBox="1"/>
          <p:nvPr>
            <p:ph type="title"/>
          </p:nvPr>
        </p:nvSpPr>
        <p:spPr>
          <a:xfrm>
            <a:off x="457200" y="404812"/>
            <a:ext cx="8229600" cy="7921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3200"/>
              <a:buFont typeface="Calibri"/>
              <a:buNone/>
            </a:pPr>
            <a:br>
              <a:rPr b="1" i="0" lang="en-US" sz="3200" u="none">
                <a:solidFill>
                  <a:srgbClr val="000000"/>
                </a:solidFill>
                <a:latin typeface="Calibri"/>
                <a:ea typeface="Calibri"/>
                <a:cs typeface="Calibri"/>
                <a:sym typeface="Calibri"/>
              </a:rPr>
            </a:br>
            <a:r>
              <a:rPr b="1" i="0" lang="en-US" sz="3200" u="none">
                <a:solidFill>
                  <a:schemeClr val="dk2"/>
                </a:solidFill>
                <a:latin typeface="Calibri"/>
                <a:ea typeface="Calibri"/>
                <a:cs typeface="Calibri"/>
                <a:sym typeface="Calibri"/>
              </a:rPr>
              <a:t>Κατανομή εδρών συμβουλίων κοινοτήτων</a:t>
            </a:r>
            <a:br>
              <a:rPr b="1" i="0" lang="en-US" sz="3200" u="none">
                <a:solidFill>
                  <a:schemeClr val="dk2"/>
                </a:solidFill>
                <a:latin typeface="Calibri"/>
                <a:ea typeface="Calibri"/>
                <a:cs typeface="Calibri"/>
                <a:sym typeface="Calibri"/>
              </a:rPr>
            </a:br>
            <a:r>
              <a:rPr b="1" i="0" lang="en-US" sz="3200" u="none">
                <a:solidFill>
                  <a:schemeClr val="dk2"/>
                </a:solidFill>
                <a:latin typeface="Calibri"/>
                <a:ea typeface="Calibri"/>
                <a:cs typeface="Calibri"/>
                <a:sym typeface="Calibri"/>
              </a:rPr>
              <a:t> </a:t>
            </a:r>
            <a:r>
              <a:rPr b="1" i="1" lang="en-US" sz="3200" u="sng">
                <a:solidFill>
                  <a:srgbClr val="C00000"/>
                </a:solidFill>
                <a:latin typeface="Calibri"/>
                <a:ea typeface="Calibri"/>
                <a:cs typeface="Calibri"/>
                <a:sym typeface="Calibri"/>
              </a:rPr>
              <a:t>άνω των 300 </a:t>
            </a:r>
            <a:r>
              <a:rPr b="1" i="0" lang="en-US" sz="3200" u="none">
                <a:solidFill>
                  <a:schemeClr val="dk2"/>
                </a:solidFill>
                <a:latin typeface="Calibri"/>
                <a:ea typeface="Calibri"/>
                <a:cs typeface="Calibri"/>
                <a:sym typeface="Calibri"/>
              </a:rPr>
              <a:t>κατοίκων </a:t>
            </a:r>
            <a:br>
              <a:rPr b="1" i="0" lang="en-US" sz="4000" u="none">
                <a:solidFill>
                  <a:srgbClr val="000000"/>
                </a:solidFill>
                <a:latin typeface="Calibri"/>
                <a:ea typeface="Calibri"/>
                <a:cs typeface="Calibri"/>
                <a:sym typeface="Calibri"/>
              </a:rPr>
            </a:br>
            <a:endParaRPr/>
          </a:p>
        </p:txBody>
      </p:sp>
      <p:sp>
        <p:nvSpPr>
          <p:cNvPr id="335" name="Google Shape;335;p50"/>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319087" lvl="0" marL="319087" marR="0" rtl="0" algn="l">
              <a:lnSpc>
                <a:spcPct val="100000"/>
              </a:lnSpc>
              <a:spcBef>
                <a:spcPts val="0"/>
              </a:spcBef>
              <a:spcAft>
                <a:spcPts val="0"/>
              </a:spcAft>
              <a:buClr>
                <a:schemeClr val="accent2"/>
              </a:buClr>
              <a:buSzPts val="1740"/>
              <a:buFont typeface="Noto Sans Symbols"/>
              <a:buNone/>
            </a:pPr>
            <a:r>
              <a:rPr b="0" i="0" lang="en-US" sz="2900" u="none">
                <a:solidFill>
                  <a:srgbClr val="000000"/>
                </a:solidFill>
                <a:latin typeface="Calibri"/>
                <a:ea typeface="Calibri"/>
                <a:cs typeface="Calibri"/>
                <a:sym typeface="Calibri"/>
              </a:rPr>
              <a:t>   </a:t>
            </a:r>
            <a:endParaRPr/>
          </a:p>
          <a:p>
            <a:pPr indent="-319087" lvl="0" marL="319087" marR="0" rtl="0" algn="l">
              <a:lnSpc>
                <a:spcPct val="100000"/>
              </a:lnSpc>
              <a:spcBef>
                <a:spcPts val="2100"/>
              </a:spcBef>
              <a:spcAft>
                <a:spcPts val="0"/>
              </a:spcAft>
              <a:buClr>
                <a:schemeClr val="accent2"/>
              </a:buClr>
              <a:buSzPts val="1740"/>
              <a:buFont typeface="Noto Sans Symbols"/>
              <a:buNone/>
            </a:pPr>
            <a:r>
              <a:rPr b="1" i="0" lang="en-US" sz="2900" u="none">
                <a:solidFill>
                  <a:srgbClr val="000000"/>
                </a:solidFill>
                <a:latin typeface="Calibri"/>
                <a:ea typeface="Calibri"/>
                <a:cs typeface="Calibri"/>
                <a:sym typeface="Calibri"/>
              </a:rPr>
              <a:t>   Ανάλογα με την εκλογική δύναμη κάθε συνδυασμού</a:t>
            </a:r>
            <a:r>
              <a:rPr b="0" i="0" lang="en-US" sz="2900" u="none">
                <a:solidFill>
                  <a:srgbClr val="000000"/>
                </a:solidFill>
                <a:latin typeface="Calibri"/>
                <a:ea typeface="Calibri"/>
                <a:cs typeface="Calibri"/>
                <a:sym typeface="Calibri"/>
              </a:rPr>
              <a:t> στην οικεία κοινότητα και </a:t>
            </a:r>
            <a:r>
              <a:rPr b="0" i="0" lang="en-US" sz="2900" u="sng">
                <a:solidFill>
                  <a:srgbClr val="000000"/>
                </a:solidFill>
                <a:latin typeface="Calibri"/>
                <a:ea typeface="Calibri"/>
                <a:cs typeface="Calibri"/>
                <a:sym typeface="Calibri"/>
              </a:rPr>
              <a:t>ανεξάρτητα από τα αποτελέσματα των συνδυασμών για το δημοτικό συμβούλιο</a:t>
            </a:r>
            <a:r>
              <a:rPr b="0" i="0" lang="en-US" sz="2900" u="none">
                <a:solidFill>
                  <a:srgbClr val="000000"/>
                </a:solidFill>
                <a:latin typeface="Calibri"/>
                <a:ea typeface="Calibri"/>
                <a:cs typeface="Calibri"/>
                <a:sym typeface="Calibri"/>
              </a:rPr>
              <a:t>, </a:t>
            </a:r>
            <a:endParaRPr/>
          </a:p>
          <a:p>
            <a:pPr indent="-319087" lvl="0" marL="319087" marR="0" rtl="0" algn="l">
              <a:lnSpc>
                <a:spcPct val="100000"/>
              </a:lnSpc>
              <a:spcBef>
                <a:spcPts val="2100"/>
              </a:spcBef>
              <a:spcAft>
                <a:spcPts val="0"/>
              </a:spcAft>
              <a:buClr>
                <a:schemeClr val="accent2"/>
              </a:buClr>
              <a:buSzPts val="1740"/>
              <a:buFont typeface="Noto Sans Symbols"/>
              <a:buNone/>
            </a:pPr>
            <a:r>
              <a:rPr b="0" i="0" lang="en-US" sz="2900" u="none">
                <a:solidFill>
                  <a:srgbClr val="000000"/>
                </a:solidFill>
                <a:latin typeface="Calibri"/>
                <a:ea typeface="Calibri"/>
                <a:cs typeface="Calibri"/>
                <a:sym typeface="Calibri"/>
              </a:rPr>
              <a:t>   με το εκλογικό σύστημα της απλής αναλογικής.</a:t>
            </a:r>
            <a:endParaRPr/>
          </a:p>
          <a:p>
            <a:pPr indent="-208598" lvl="0" marL="319088" marR="0" rtl="0" algn="l">
              <a:spcBef>
                <a:spcPts val="21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9" name="Shape 339"/>
        <p:cNvGrpSpPr/>
        <p:nvPr/>
      </p:nvGrpSpPr>
      <p:grpSpPr>
        <a:xfrm>
          <a:off x="0" y="0"/>
          <a:ext cx="0" cy="0"/>
          <a:chOff x="0" y="0"/>
          <a:chExt cx="0" cy="0"/>
        </a:xfrm>
      </p:grpSpPr>
      <p:sp>
        <p:nvSpPr>
          <p:cNvPr id="340" name="Google Shape;340;p51"/>
          <p:cNvSpPr txBox="1"/>
          <p:nvPr/>
        </p:nvSpPr>
        <p:spPr>
          <a:xfrm>
            <a:off x="971550" y="836612"/>
            <a:ext cx="7416800" cy="5978525"/>
          </a:xfrm>
          <a:prstGeom prst="rect">
            <a:avLst/>
          </a:prstGeom>
          <a:noFill/>
          <a:ln>
            <a:noFill/>
          </a:ln>
        </p:spPr>
        <p:txBody>
          <a:bodyPr anchorCtr="0" anchor="t" bIns="45700" lIns="91425" spcFirstLastPara="1" rIns="91425" wrap="square" tIns="45700">
            <a:noAutofit/>
          </a:bodyPr>
          <a:lstStyle/>
          <a:p>
            <a:pPr indent="0" lvl="0" marL="109537" marR="0" rtl="0" algn="l">
              <a:lnSpc>
                <a:spcPct val="80000"/>
              </a:lnSpc>
              <a:spcBef>
                <a:spcPts val="0"/>
              </a:spcBef>
              <a:spcAft>
                <a:spcPts val="0"/>
              </a:spcAft>
              <a:buClr>
                <a:srgbClr val="000000"/>
              </a:buClr>
              <a:buSzPts val="2400"/>
              <a:buFont typeface="Calibri"/>
              <a:buNone/>
            </a:pPr>
            <a:r>
              <a:rPr b="0" i="0" lang="en-US" sz="2200" u="none">
                <a:solidFill>
                  <a:srgbClr val="000000"/>
                </a:solidFill>
                <a:latin typeface="Calibri"/>
                <a:ea typeface="Calibri"/>
                <a:cs typeface="Calibri"/>
                <a:sym typeface="Calibri"/>
              </a:rPr>
              <a:t>Εκλογή </a:t>
            </a:r>
            <a:r>
              <a:rPr b="1" i="0" lang="en-US" sz="2200" u="none">
                <a:solidFill>
                  <a:srgbClr val="C00000"/>
                </a:solidFill>
                <a:latin typeface="Calibri"/>
                <a:ea typeface="Calibri"/>
                <a:cs typeface="Calibri"/>
                <a:sym typeface="Calibri"/>
              </a:rPr>
              <a:t>προέδρου συμβουλίου </a:t>
            </a:r>
            <a:r>
              <a:rPr b="0" i="0" lang="en-US" sz="2200" u="none">
                <a:solidFill>
                  <a:srgbClr val="000000"/>
                </a:solidFill>
                <a:latin typeface="Calibri"/>
                <a:ea typeface="Calibri"/>
                <a:cs typeface="Calibri"/>
                <a:sym typeface="Calibri"/>
              </a:rPr>
              <a:t>κοινότητας  </a:t>
            </a:r>
            <a:r>
              <a:rPr b="1" i="0" lang="en-US" sz="2200" u="sng">
                <a:solidFill>
                  <a:schemeClr val="dk1"/>
                </a:solidFill>
                <a:latin typeface="Calibri"/>
                <a:ea typeface="Calibri"/>
                <a:cs typeface="Calibri"/>
                <a:sym typeface="Calibri"/>
              </a:rPr>
              <a:t>άνω </a:t>
            </a:r>
            <a:r>
              <a:rPr b="0" i="0" lang="en-US" sz="2200" u="sng">
                <a:solidFill>
                  <a:schemeClr val="dk1"/>
                </a:solidFill>
                <a:latin typeface="Calibri"/>
                <a:ea typeface="Calibri"/>
                <a:cs typeface="Calibri"/>
                <a:sym typeface="Calibri"/>
              </a:rPr>
              <a:t>των</a:t>
            </a:r>
            <a:r>
              <a:rPr b="1" i="0" lang="en-US" sz="2200" u="sng">
                <a:solidFill>
                  <a:schemeClr val="dk1"/>
                </a:solidFill>
                <a:latin typeface="Calibri"/>
                <a:ea typeface="Calibri"/>
                <a:cs typeface="Calibri"/>
                <a:sym typeface="Calibri"/>
              </a:rPr>
              <a:t>  300 κατοίκων</a:t>
            </a:r>
            <a:r>
              <a:rPr b="0" i="0" lang="en-US" sz="2200" u="none">
                <a:solidFill>
                  <a:srgbClr val="000000"/>
                </a:solidFill>
                <a:latin typeface="Calibri"/>
                <a:ea typeface="Calibri"/>
                <a:cs typeface="Calibri"/>
                <a:sym typeface="Calibri"/>
              </a:rPr>
              <a:t>:</a:t>
            </a:r>
            <a:endParaRPr sz="2200"/>
          </a:p>
          <a:p>
            <a:pPr indent="-139700" lvl="0" marL="109537" marR="0" rtl="0" algn="l">
              <a:lnSpc>
                <a:spcPct val="100000"/>
              </a:lnSpc>
              <a:spcBef>
                <a:spcPts val="1400"/>
              </a:spcBef>
              <a:spcAft>
                <a:spcPts val="0"/>
              </a:spcAft>
              <a:buClr>
                <a:schemeClr val="dk1"/>
              </a:buClr>
              <a:buSzPts val="2200"/>
              <a:buFont typeface="Noto Sans Symbols"/>
              <a:buChar char="⮚"/>
            </a:pPr>
            <a:r>
              <a:rPr b="0" i="0" lang="en-US" sz="2200" u="none">
                <a:solidFill>
                  <a:schemeClr val="dk1"/>
                </a:solidFill>
                <a:latin typeface="Calibri"/>
                <a:ea typeface="Calibri"/>
                <a:cs typeface="Calibri"/>
                <a:sym typeface="Calibri"/>
              </a:rPr>
              <a:t>Σε περίπτωση που συνδυασμός έλαβε το</a:t>
            </a:r>
            <a:r>
              <a:rPr b="0" i="0" lang="en-US" sz="2200" u="none">
                <a:solidFill>
                  <a:srgbClr val="C00000"/>
                </a:solidFill>
                <a:latin typeface="Calibri"/>
                <a:ea typeface="Calibri"/>
                <a:cs typeface="Calibri"/>
                <a:sym typeface="Calibri"/>
              </a:rPr>
              <a:t> </a:t>
            </a:r>
            <a:r>
              <a:rPr b="1" i="0" lang="en-US" sz="2200" u="none">
                <a:solidFill>
                  <a:srgbClr val="C00000"/>
                </a:solidFill>
                <a:latin typeface="Calibri"/>
                <a:ea typeface="Calibri"/>
                <a:cs typeface="Calibri"/>
                <a:sym typeface="Calibri"/>
              </a:rPr>
              <a:t>50%+1 </a:t>
            </a:r>
            <a:r>
              <a:rPr b="0" i="0" lang="en-US" sz="2200" u="none">
                <a:solidFill>
                  <a:schemeClr val="dk1"/>
                </a:solidFill>
                <a:latin typeface="Calibri"/>
                <a:ea typeface="Calibri"/>
                <a:cs typeface="Calibri"/>
                <a:sym typeface="Calibri"/>
              </a:rPr>
              <a:t>ψήφο, ο πρώτος σε σταυρούς σύμβουλός του αναδεικνύεται πρόεδρος της κοινότητας.</a:t>
            </a:r>
            <a:endParaRPr sz="2200"/>
          </a:p>
          <a:p>
            <a:pPr indent="-139700" lvl="0" marL="109537" marR="0" rtl="0" algn="l">
              <a:lnSpc>
                <a:spcPct val="100000"/>
              </a:lnSpc>
              <a:spcBef>
                <a:spcPts val="1400"/>
              </a:spcBef>
              <a:spcAft>
                <a:spcPts val="0"/>
              </a:spcAft>
              <a:buClr>
                <a:schemeClr val="dk1"/>
              </a:buClr>
              <a:buSzPts val="2200"/>
              <a:buFont typeface="Noto Sans Symbols"/>
              <a:buChar char="⮚"/>
            </a:pPr>
            <a:r>
              <a:rPr b="0" i="0" lang="en-US" sz="2200" u="none">
                <a:solidFill>
                  <a:schemeClr val="dk1"/>
                </a:solidFill>
                <a:latin typeface="Calibri"/>
                <a:ea typeface="Calibri"/>
                <a:cs typeface="Calibri"/>
                <a:sym typeface="Calibri"/>
              </a:rPr>
              <a:t>Σε κάθε άλλη περίπτωση, ο πρόεδρος  εκλέγεται  </a:t>
            </a:r>
            <a:r>
              <a:rPr b="1" i="0" lang="en-US" sz="2200" u="none">
                <a:solidFill>
                  <a:srgbClr val="C00000"/>
                </a:solidFill>
                <a:latin typeface="Calibri"/>
                <a:ea typeface="Calibri"/>
                <a:cs typeface="Calibri"/>
                <a:sym typeface="Calibri"/>
              </a:rPr>
              <a:t>έμμεσα</a:t>
            </a:r>
            <a:r>
              <a:rPr b="0" i="0" lang="en-US" sz="2200" u="none">
                <a:solidFill>
                  <a:schemeClr val="dk1"/>
                </a:solidFill>
                <a:latin typeface="Calibri"/>
                <a:ea typeface="Calibri"/>
                <a:cs typeface="Calibri"/>
                <a:sym typeface="Calibri"/>
              </a:rPr>
              <a:t>, από το ίδιο το συμβούλιο κοινότητας, με μυστική ψηφοφορία. </a:t>
            </a:r>
            <a:endParaRPr sz="2200"/>
          </a:p>
          <a:p>
            <a:pPr indent="-139700" lvl="0" marL="109537" marR="0" rtl="0" algn="l">
              <a:lnSpc>
                <a:spcPct val="100000"/>
              </a:lnSpc>
              <a:spcBef>
                <a:spcPts val="1400"/>
              </a:spcBef>
              <a:spcAft>
                <a:spcPts val="0"/>
              </a:spcAft>
              <a:buClr>
                <a:schemeClr val="dk1"/>
              </a:buClr>
              <a:buSzPts val="2200"/>
              <a:buFont typeface="Noto Sans Symbols"/>
              <a:buChar char="⮚"/>
            </a:pPr>
            <a:r>
              <a:rPr b="0" i="0" lang="en-US" sz="2200" u="none">
                <a:solidFill>
                  <a:schemeClr val="dk1"/>
                </a:solidFill>
                <a:latin typeface="Calibri"/>
                <a:ea typeface="Calibri"/>
                <a:cs typeface="Calibri"/>
                <a:sym typeface="Calibri"/>
              </a:rPr>
              <a:t>Υποψήφιοι για το αξίωμα θα είναι οι πρώτοι σε σταυρούς προτίμησης σύμβουλοι από τους δύο πρώτους κατά σειρά εκλογής συνδυασμούς.  </a:t>
            </a:r>
            <a:endParaRPr b="0" i="0" sz="2200" u="none">
              <a:solidFill>
                <a:srgbClr val="000000"/>
              </a:solidFill>
              <a:latin typeface="Calibri"/>
              <a:ea typeface="Calibri"/>
              <a:cs typeface="Calibri"/>
              <a:sym typeface="Calibri"/>
            </a:endParaRPr>
          </a:p>
          <a:p>
            <a:pPr indent="0" lvl="0" marL="109537" marR="0" rtl="0" algn="l">
              <a:lnSpc>
                <a:spcPct val="80000"/>
              </a:lnSpc>
              <a:spcBef>
                <a:spcPts val="1700"/>
              </a:spcBef>
              <a:spcAft>
                <a:spcPts val="0"/>
              </a:spcAft>
              <a:buClr>
                <a:srgbClr val="000000"/>
              </a:buClr>
              <a:buSzPts val="2400"/>
              <a:buFont typeface="Calibri"/>
              <a:buNone/>
            </a:pPr>
            <a:r>
              <a:rPr b="0" i="0" lang="en-US" sz="2200" u="none">
                <a:solidFill>
                  <a:srgbClr val="000000"/>
                </a:solidFill>
                <a:latin typeface="Calibri"/>
                <a:ea typeface="Calibri"/>
                <a:cs typeface="Calibri"/>
                <a:sym typeface="Calibri"/>
              </a:rPr>
              <a:t>Εκλογή </a:t>
            </a:r>
            <a:r>
              <a:rPr b="1" i="0" lang="en-US" sz="2200" u="none">
                <a:solidFill>
                  <a:srgbClr val="C00000"/>
                </a:solidFill>
                <a:latin typeface="Calibri"/>
                <a:ea typeface="Calibri"/>
                <a:cs typeface="Calibri"/>
                <a:sym typeface="Calibri"/>
              </a:rPr>
              <a:t>προέδρου κοινότητας</a:t>
            </a:r>
            <a:r>
              <a:rPr b="1" i="0" lang="en-US" sz="2200" u="none">
                <a:solidFill>
                  <a:srgbClr val="000000"/>
                </a:solidFill>
                <a:latin typeface="Calibri"/>
                <a:ea typeface="Calibri"/>
                <a:cs typeface="Calibri"/>
                <a:sym typeface="Calibri"/>
              </a:rPr>
              <a:t> </a:t>
            </a:r>
            <a:r>
              <a:rPr b="0" i="0" lang="en-US" sz="2200" u="none">
                <a:solidFill>
                  <a:srgbClr val="000000"/>
                </a:solidFill>
                <a:latin typeface="Calibri"/>
                <a:ea typeface="Calibri"/>
                <a:cs typeface="Calibri"/>
                <a:sym typeface="Calibri"/>
              </a:rPr>
              <a:t> </a:t>
            </a:r>
            <a:r>
              <a:rPr b="1" i="0" lang="en-US" sz="2200" u="sng">
                <a:solidFill>
                  <a:schemeClr val="dk1"/>
                </a:solidFill>
                <a:latin typeface="Calibri"/>
                <a:ea typeface="Calibri"/>
                <a:cs typeface="Calibri"/>
                <a:sym typeface="Calibri"/>
              </a:rPr>
              <a:t>κάτω των 300 κατοίκων.</a:t>
            </a:r>
            <a:endParaRPr sz="2200"/>
          </a:p>
          <a:p>
            <a:pPr indent="-139700" lvl="0" marL="109537" marR="0" rtl="0" algn="l">
              <a:lnSpc>
                <a:spcPct val="80000"/>
              </a:lnSpc>
              <a:spcBef>
                <a:spcPts val="1700"/>
              </a:spcBef>
              <a:spcAft>
                <a:spcPts val="0"/>
              </a:spcAft>
              <a:buClr>
                <a:srgbClr val="000000"/>
              </a:buClr>
              <a:buSzPts val="2200"/>
              <a:buFont typeface="Noto Sans Symbols"/>
              <a:buChar char="⮚"/>
            </a:pPr>
            <a:r>
              <a:rPr b="0" i="0" lang="en-US" sz="2200" u="none">
                <a:solidFill>
                  <a:srgbClr val="000000"/>
                </a:solidFill>
                <a:latin typeface="Calibri"/>
                <a:ea typeface="Calibri"/>
                <a:cs typeface="Calibri"/>
                <a:sym typeface="Calibri"/>
              </a:rPr>
              <a:t>Από  το ενιαίο  ψηφοδέλτιο, πρόεδρος εκλέγεται όποιος συγκεντρώσει τους </a:t>
            </a:r>
            <a:r>
              <a:rPr b="1" i="0" lang="en-US" sz="2200" u="none">
                <a:solidFill>
                  <a:srgbClr val="000000"/>
                </a:solidFill>
                <a:latin typeface="Calibri"/>
                <a:ea typeface="Calibri"/>
                <a:cs typeface="Calibri"/>
                <a:sym typeface="Calibri"/>
              </a:rPr>
              <a:t>περισσότερους σταυρούς. </a:t>
            </a:r>
            <a:endParaRPr sz="22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4" name="Shape 344"/>
        <p:cNvGrpSpPr/>
        <p:nvPr/>
      </p:nvGrpSpPr>
      <p:grpSpPr>
        <a:xfrm>
          <a:off x="0" y="0"/>
          <a:ext cx="0" cy="0"/>
          <a:chOff x="0" y="0"/>
          <a:chExt cx="0" cy="0"/>
        </a:xfrm>
      </p:grpSpPr>
      <p:sp>
        <p:nvSpPr>
          <p:cNvPr id="345" name="Google Shape;345;p52"/>
          <p:cNvSpPr txBox="1"/>
          <p:nvPr>
            <p:ph type="title"/>
          </p:nvPr>
        </p:nvSpPr>
        <p:spPr>
          <a:xfrm>
            <a:off x="457200" y="404812"/>
            <a:ext cx="8229600" cy="863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Ψηφοδέλτια</a:t>
            </a:r>
            <a:endParaRPr/>
          </a:p>
        </p:txBody>
      </p:sp>
      <p:sp>
        <p:nvSpPr>
          <p:cNvPr id="346" name="Google Shape;346;p52"/>
          <p:cNvSpPr txBox="1"/>
          <p:nvPr>
            <p:ph idx="1" type="body"/>
          </p:nvPr>
        </p:nvSpPr>
        <p:spPr>
          <a:xfrm>
            <a:off x="457200" y="1773237"/>
            <a:ext cx="8229600" cy="4800600"/>
          </a:xfrm>
          <a:prstGeom prst="rect">
            <a:avLst/>
          </a:prstGeom>
          <a:noFill/>
          <a:ln>
            <a:noFill/>
          </a:ln>
        </p:spPr>
        <p:txBody>
          <a:bodyPr anchorCtr="0" anchor="t" bIns="45700" lIns="91425" spcFirstLastPara="1" rIns="91425" wrap="square" tIns="45700">
            <a:noAutofit/>
          </a:bodyPr>
          <a:lstStyle/>
          <a:p>
            <a:pPr indent="-255586" lvl="0" marL="363537" marR="0" rtl="0" algn="l">
              <a:lnSpc>
                <a:spcPct val="100000"/>
              </a:lnSpc>
              <a:spcBef>
                <a:spcPts val="0"/>
              </a:spcBef>
              <a:spcAft>
                <a:spcPts val="0"/>
              </a:spcAft>
              <a:buClr>
                <a:srgbClr val="A5AB81"/>
              </a:buClr>
              <a:buSzPts val="1740"/>
              <a:buFont typeface="Georgia"/>
              <a:buChar char="•"/>
            </a:pPr>
            <a:r>
              <a:rPr b="0" i="0" lang="en-US" sz="2900" u="none">
                <a:solidFill>
                  <a:schemeClr val="dk1"/>
                </a:solidFill>
                <a:latin typeface="Calibri"/>
                <a:ea typeface="Calibri"/>
                <a:cs typeface="Calibri"/>
                <a:sym typeface="Calibri"/>
              </a:rPr>
              <a:t>Τα ψηφοδέλτια των συνδυασμών υποψηφίων δημοτικών συμβούλων και των συνδυασμών υποψηφίων συμβούλων κοινότητας άνω των 300 κατοίκων εκτυπώνονται με μέριμνα του οικείου συνδυασμού.</a:t>
            </a:r>
            <a:endParaRPr/>
          </a:p>
          <a:p>
            <a:pPr indent="-255586" lvl="0" marL="363537" marR="0" rtl="0" algn="l">
              <a:lnSpc>
                <a:spcPct val="100000"/>
              </a:lnSpc>
              <a:spcBef>
                <a:spcPts val="700"/>
              </a:spcBef>
              <a:spcAft>
                <a:spcPts val="0"/>
              </a:spcAft>
              <a:buClr>
                <a:srgbClr val="A5AB81"/>
              </a:buClr>
              <a:buSzPts val="1740"/>
              <a:buFont typeface="Georgia"/>
              <a:buChar char="•"/>
            </a:pPr>
            <a:r>
              <a:rPr b="0" i="0" lang="en-US" sz="2900" u="none">
                <a:solidFill>
                  <a:schemeClr val="dk1"/>
                </a:solidFill>
                <a:latin typeface="Calibri"/>
                <a:ea typeface="Calibri"/>
                <a:cs typeface="Calibri"/>
                <a:sym typeface="Calibri"/>
              </a:rPr>
              <a:t>Τα ψηφοδέλτια για τις εκλογές των κοινοτήτων έως και τριακοσίων (300) κατοίκων, καταρτίζονται και εκτυπώνονται με ευθύνη του οικείου δημάρχου και με πιστώσεις του δήμου. </a:t>
            </a:r>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0" name="Shape 350"/>
        <p:cNvGrpSpPr/>
        <p:nvPr/>
      </p:nvGrpSpPr>
      <p:grpSpPr>
        <a:xfrm>
          <a:off x="0" y="0"/>
          <a:ext cx="0" cy="0"/>
          <a:chOff x="0" y="0"/>
          <a:chExt cx="0" cy="0"/>
        </a:xfrm>
      </p:grpSpPr>
      <p:sp>
        <p:nvSpPr>
          <p:cNvPr id="351" name="Google Shape;351;p53"/>
          <p:cNvSpPr txBox="1"/>
          <p:nvPr>
            <p:ph type="title"/>
          </p:nvPr>
        </p:nvSpPr>
        <p:spPr>
          <a:xfrm>
            <a:off x="457200" y="404812"/>
            <a:ext cx="8229600" cy="9366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Ψηφοδέλτια σε δήμους που αποτελούν ενιαία εκλογική περιφέρεια</a:t>
            </a:r>
            <a:endParaRPr/>
          </a:p>
        </p:txBody>
      </p:sp>
      <p:sp>
        <p:nvSpPr>
          <p:cNvPr id="352" name="Google Shape;352;p53"/>
          <p:cNvSpPr txBox="1"/>
          <p:nvPr>
            <p:ph idx="1" type="body"/>
          </p:nvPr>
        </p:nvSpPr>
        <p:spPr>
          <a:xfrm>
            <a:off x="457200" y="1844675"/>
            <a:ext cx="8229600" cy="4729162"/>
          </a:xfrm>
          <a:prstGeom prst="rect">
            <a:avLst/>
          </a:prstGeom>
          <a:noFill/>
          <a:ln>
            <a:noFill/>
          </a:ln>
        </p:spPr>
        <p:txBody>
          <a:bodyPr anchorCtr="0" anchor="t" bIns="45700" lIns="91425" spcFirstLastPara="1" rIns="91425" wrap="square" tIns="45700">
            <a:noAutofit/>
          </a:bodyPr>
          <a:lstStyle/>
          <a:p>
            <a:pPr indent="0" lvl="0" marL="107950" marR="0" rtl="0" algn="l">
              <a:lnSpc>
                <a:spcPct val="90000"/>
              </a:lnSpc>
              <a:spcBef>
                <a:spcPts val="0"/>
              </a:spcBef>
              <a:spcAft>
                <a:spcPts val="0"/>
              </a:spcAft>
              <a:buClr>
                <a:schemeClr val="accent2"/>
              </a:buClr>
              <a:buSzPts val="1620"/>
              <a:buFont typeface="Noto Sans Symbols"/>
              <a:buNone/>
            </a:pPr>
            <a:r>
              <a:rPr b="0" i="0" lang="en-US" sz="2700" u="none">
                <a:solidFill>
                  <a:schemeClr val="dk1"/>
                </a:solidFill>
                <a:latin typeface="Calibri"/>
                <a:ea typeface="Calibri"/>
                <a:cs typeface="Calibri"/>
                <a:sym typeface="Calibri"/>
              </a:rPr>
              <a:t>Μετά την ονομασία του συνδυασμού αναγράφονται κατά σειρά, όπως αναφέρονται στην απόφαση ανακήρυξης:</a:t>
            </a:r>
            <a:endParaRPr/>
          </a:p>
          <a:p>
            <a:pPr indent="-102870" lvl="0" marL="107950" marR="0" rtl="0" algn="l">
              <a:lnSpc>
                <a:spcPct val="90000"/>
              </a:lnSpc>
              <a:spcBef>
                <a:spcPts val="700"/>
              </a:spcBef>
              <a:spcAft>
                <a:spcPts val="0"/>
              </a:spcAft>
              <a:buClr>
                <a:srgbClr val="C00000"/>
              </a:buClr>
              <a:buSzPts val="1620"/>
              <a:buFont typeface="Noto Sans Symbols"/>
              <a:buChar char="▪"/>
            </a:pPr>
            <a:r>
              <a:rPr b="0" i="0" lang="en-US" sz="2700" u="none">
                <a:solidFill>
                  <a:schemeClr val="dk1"/>
                </a:solidFill>
                <a:latin typeface="Calibri"/>
                <a:ea typeface="Calibri"/>
                <a:cs typeface="Calibri"/>
                <a:sym typeface="Calibri"/>
              </a:rPr>
              <a:t>το επώνυμο, το κύριο όνομα και το πατρώνυμο του υποψήφιου δημάρχου, με την αντίστοιχη ένδειξη, η οποία τίθεται είτε δίπλα είτε κάτω από το όνομα του υποψήφιου δημάρχου και, </a:t>
            </a:r>
            <a:endParaRPr/>
          </a:p>
          <a:p>
            <a:pPr indent="-102870" lvl="0" marL="107950" marR="0" rtl="0" algn="l">
              <a:lnSpc>
                <a:spcPct val="90000"/>
              </a:lnSpc>
              <a:spcBef>
                <a:spcPts val="700"/>
              </a:spcBef>
              <a:spcAft>
                <a:spcPts val="0"/>
              </a:spcAft>
              <a:buClr>
                <a:srgbClr val="C00000"/>
              </a:buClr>
              <a:buSzPts val="1620"/>
              <a:buFont typeface="Noto Sans Symbols"/>
              <a:buChar char="▪"/>
            </a:pPr>
            <a:r>
              <a:rPr b="0" i="0" lang="en-US" sz="2700" u="none">
                <a:solidFill>
                  <a:schemeClr val="dk1"/>
                </a:solidFill>
                <a:latin typeface="Calibri"/>
                <a:ea typeface="Calibri"/>
                <a:cs typeface="Calibri"/>
                <a:sym typeface="Calibri"/>
              </a:rPr>
              <a:t>το επώνυμο, το κύριο όνομα και το πατρώνυμο των υποψηφίων δημοτικών συμβούλων, με αλφαβητική σειρά.</a:t>
            </a:r>
            <a:endParaRPr/>
          </a:p>
          <a:p>
            <a:pPr indent="0" lvl="0" marL="107950" marR="0" rtl="0" algn="l">
              <a:lnSpc>
                <a:spcPct val="90000"/>
              </a:lnSpc>
              <a:spcBef>
                <a:spcPts val="700"/>
              </a:spcBef>
              <a:spcAft>
                <a:spcPts val="0"/>
              </a:spcAft>
              <a:buClr>
                <a:schemeClr val="accent2"/>
              </a:buClr>
              <a:buSzPts val="1620"/>
              <a:buFont typeface="Noto Sans Symbols"/>
              <a:buNone/>
            </a:pPr>
            <a:r>
              <a:rPr b="0" i="0" lang="en-US" sz="2700" u="none">
                <a:solidFill>
                  <a:schemeClr val="dk1"/>
                </a:solidFill>
                <a:latin typeface="Calibri"/>
                <a:ea typeface="Calibri"/>
                <a:cs typeface="Calibri"/>
                <a:sym typeface="Calibri"/>
              </a:rPr>
              <a:t> </a:t>
            </a:r>
            <a:endParaRPr/>
          </a:p>
          <a:p>
            <a:pPr indent="0" lvl="0" marL="107950" marR="0" rtl="0" algn="l">
              <a:lnSpc>
                <a:spcPct val="90000"/>
              </a:lnSpc>
              <a:spcBef>
                <a:spcPts val="700"/>
              </a:spcBef>
              <a:spcAft>
                <a:spcPts val="0"/>
              </a:spcAft>
              <a:buClr>
                <a:srgbClr val="A5AB81"/>
              </a:buClr>
              <a:buSzPts val="1620"/>
              <a:buFont typeface="Georgia"/>
              <a:buNone/>
            </a:pPr>
            <a:r>
              <a:t/>
            </a:r>
            <a:endParaRPr b="0" i="0" sz="2700" u="none">
              <a:solidFill>
                <a:schemeClr val="dk1"/>
              </a:solidFill>
              <a:latin typeface="Calibri"/>
              <a:ea typeface="Calibri"/>
              <a:cs typeface="Calibri"/>
              <a:sym typeface="Calibri"/>
            </a:endParaRPr>
          </a:p>
          <a:p>
            <a:pPr indent="0" lvl="0" marL="107950" marR="0" rtl="0" algn="l">
              <a:lnSpc>
                <a:spcPct val="90000"/>
              </a:lnSpc>
              <a:spcBef>
                <a:spcPts val="700"/>
              </a:spcBef>
              <a:spcAft>
                <a:spcPts val="0"/>
              </a:spcAft>
              <a:buClr>
                <a:srgbClr val="A5AB81"/>
              </a:buClr>
              <a:buSzPts val="1620"/>
              <a:buFont typeface="Georgia"/>
              <a:buNone/>
            </a:pPr>
            <a:r>
              <a:t/>
            </a:r>
            <a:endParaRPr b="0" i="0" sz="2700" u="none">
              <a:solidFill>
                <a:schemeClr val="dk1"/>
              </a:solidFill>
              <a:latin typeface="Calibri"/>
              <a:ea typeface="Calibri"/>
              <a:cs typeface="Calibri"/>
              <a:sym typeface="Calibri"/>
            </a:endParaRPr>
          </a:p>
          <a:p>
            <a:pPr indent="0" lvl="0" marL="107950" marR="0" rtl="0" algn="l">
              <a:lnSpc>
                <a:spcPct val="90000"/>
              </a:lnSpc>
              <a:spcBef>
                <a:spcPts val="700"/>
              </a:spcBef>
              <a:spcAft>
                <a:spcPts val="0"/>
              </a:spcAft>
              <a:buClr>
                <a:srgbClr val="A5AB81"/>
              </a:buClr>
              <a:buSzPts val="1620"/>
              <a:buFont typeface="Georgia"/>
              <a:buNone/>
            </a:pPr>
            <a:r>
              <a:t/>
            </a:r>
            <a:endParaRPr b="0" i="0" sz="2700" u="none">
              <a:solidFill>
                <a:schemeClr val="dk1"/>
              </a:solidFill>
              <a:latin typeface="Calibri"/>
              <a:ea typeface="Calibri"/>
              <a:cs typeface="Calibri"/>
              <a:sym typeface="Calibri"/>
            </a:endParaRPr>
          </a:p>
          <a:p>
            <a:pPr indent="-216218" lvl="0" marL="319088" marR="0" rtl="0" algn="l">
              <a:spcBef>
                <a:spcPts val="700"/>
              </a:spcBef>
              <a:spcAft>
                <a:spcPts val="0"/>
              </a:spcAft>
              <a:buClr>
                <a:schemeClr val="accent2"/>
              </a:buClr>
              <a:buSzPts val="1620"/>
              <a:buFont typeface="Noto Sans Symbols"/>
              <a:buNone/>
            </a:pPr>
            <a:r>
              <a:t/>
            </a:r>
            <a:endParaRPr b="0" i="0" sz="2700" u="none">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6" name="Shape 356"/>
        <p:cNvGrpSpPr/>
        <p:nvPr/>
      </p:nvGrpSpPr>
      <p:grpSpPr>
        <a:xfrm>
          <a:off x="0" y="0"/>
          <a:ext cx="0" cy="0"/>
          <a:chOff x="0" y="0"/>
          <a:chExt cx="0" cy="0"/>
        </a:xfrm>
      </p:grpSpPr>
      <p:sp>
        <p:nvSpPr>
          <p:cNvPr id="357" name="Google Shape;357;p54"/>
          <p:cNvSpPr txBox="1"/>
          <p:nvPr>
            <p:ph idx="1" type="body"/>
          </p:nvPr>
        </p:nvSpPr>
        <p:spPr>
          <a:xfrm>
            <a:off x="457200" y="333375"/>
            <a:ext cx="8229600" cy="6240462"/>
          </a:xfrm>
          <a:prstGeom prst="rect">
            <a:avLst/>
          </a:prstGeom>
          <a:noFill/>
          <a:ln>
            <a:noFill/>
          </a:ln>
        </p:spPr>
        <p:txBody>
          <a:bodyPr anchorCtr="0" anchor="t" bIns="45700" lIns="91425" spcFirstLastPara="1" rIns="91425" wrap="square" tIns="45700">
            <a:noAutofit/>
          </a:bodyPr>
          <a:lstStyle/>
          <a:p>
            <a:pPr indent="0" lvl="0" marL="107950" marR="0" rtl="0" algn="ctr">
              <a:lnSpc>
                <a:spcPct val="90000"/>
              </a:lnSpc>
              <a:spcBef>
                <a:spcPts val="0"/>
              </a:spcBef>
              <a:spcAft>
                <a:spcPts val="0"/>
              </a:spcAft>
              <a:buClr>
                <a:schemeClr val="accent2"/>
              </a:buClr>
              <a:buSzPts val="1740"/>
              <a:buFont typeface="Noto Sans Symbols"/>
              <a:buNone/>
            </a:pPr>
            <a:r>
              <a:rPr b="1" i="0" lang="en-US" sz="2900" u="none">
                <a:solidFill>
                  <a:schemeClr val="dk2"/>
                </a:solidFill>
                <a:latin typeface="Calibri"/>
                <a:ea typeface="Calibri"/>
                <a:cs typeface="Calibri"/>
                <a:sym typeface="Calibri"/>
              </a:rPr>
              <a:t>Ψηφοδέλτια σε δήμους που αποτελούνται από εκλογικές περιφέρειες</a:t>
            </a:r>
            <a:endParaRPr b="0" i="0" sz="2900" u="none">
              <a:solidFill>
                <a:schemeClr val="dk2"/>
              </a:solidFill>
              <a:latin typeface="Calibri"/>
              <a:ea typeface="Calibri"/>
              <a:cs typeface="Calibri"/>
              <a:sym typeface="Calibri"/>
            </a:endParaRPr>
          </a:p>
          <a:p>
            <a:pPr indent="0" lvl="0" marL="107950" marR="0" rtl="0" algn="l">
              <a:lnSpc>
                <a:spcPct val="90000"/>
              </a:lnSpc>
              <a:spcBef>
                <a:spcPts val="70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a:p>
            <a:pPr indent="0" lvl="0" marL="107950" marR="0" rtl="0" algn="l">
              <a:lnSpc>
                <a:spcPct val="90000"/>
              </a:lnSpc>
              <a:spcBef>
                <a:spcPts val="700"/>
              </a:spcBef>
              <a:spcAft>
                <a:spcPts val="0"/>
              </a:spcAft>
              <a:buClr>
                <a:schemeClr val="accent2"/>
              </a:buClr>
              <a:buSzPts val="1440"/>
              <a:buFont typeface="Noto Sans Symbols"/>
              <a:buNone/>
            </a:pPr>
            <a:r>
              <a:rPr b="0" i="0" lang="en-US" sz="2400" u="none">
                <a:solidFill>
                  <a:schemeClr val="dk1"/>
                </a:solidFill>
                <a:latin typeface="Calibri"/>
                <a:ea typeface="Calibri"/>
                <a:cs typeface="Calibri"/>
                <a:sym typeface="Calibri"/>
              </a:rPr>
              <a:t>Μετά την ονομασία του συνδυασμού, αναγράφονται όπως αναφέρονται στην απόφαση ανακήρυξης:</a:t>
            </a:r>
            <a:endParaRPr/>
          </a:p>
          <a:p>
            <a:pPr indent="-91440" lvl="0" marL="107950" marR="0" rtl="0" algn="l">
              <a:lnSpc>
                <a:spcPct val="90000"/>
              </a:lnSpc>
              <a:spcBef>
                <a:spcPts val="700"/>
              </a:spcBef>
              <a:spcAft>
                <a:spcPts val="0"/>
              </a:spcAft>
              <a:buClr>
                <a:srgbClr val="C00000"/>
              </a:buClr>
              <a:buSzPts val="1440"/>
              <a:buFont typeface="Noto Sans Symbols"/>
              <a:buChar char="▪"/>
            </a:pPr>
            <a:r>
              <a:rPr b="0" i="0" lang="en-US" sz="2400" u="none">
                <a:solidFill>
                  <a:schemeClr val="dk1"/>
                </a:solidFill>
                <a:latin typeface="Calibri"/>
                <a:ea typeface="Calibri"/>
                <a:cs typeface="Calibri"/>
                <a:sym typeface="Calibri"/>
              </a:rPr>
              <a:t>το επώνυμο, το κύριο όνομα και το πατρώνυμο του υποψήφιου δημάρχου, με την αντίστοιχη ένδειξη, η οποία τίθεται είτε δίπλα είτε κάτω από το όνομα του υποψήφιου δημάρχου,</a:t>
            </a:r>
            <a:endParaRPr/>
          </a:p>
          <a:p>
            <a:pPr indent="-91440" lvl="0" marL="107950" marR="0" rtl="0" algn="l">
              <a:lnSpc>
                <a:spcPct val="90000"/>
              </a:lnSpc>
              <a:spcBef>
                <a:spcPts val="700"/>
              </a:spcBef>
              <a:spcAft>
                <a:spcPts val="0"/>
              </a:spcAft>
              <a:buClr>
                <a:srgbClr val="C00000"/>
              </a:buClr>
              <a:buSzPts val="1440"/>
              <a:buFont typeface="Noto Sans Symbols"/>
              <a:buChar char="▪"/>
            </a:pPr>
            <a:r>
              <a:rPr b="0" i="0" lang="en-US" sz="2400" u="none">
                <a:solidFill>
                  <a:schemeClr val="dk1"/>
                </a:solidFill>
                <a:latin typeface="Calibri"/>
                <a:ea typeface="Calibri"/>
                <a:cs typeface="Calibri"/>
                <a:sym typeface="Calibri"/>
              </a:rPr>
              <a:t>το επώνυμο, το κύριο όνομα και το πατρώνυμο των υποψηφίων δημοτικών συμβούλων, με αλφαβητική σειρά, της αντίστοιχης εκλογικής περιφέρειας,  </a:t>
            </a:r>
            <a:endParaRPr/>
          </a:p>
          <a:p>
            <a:pPr indent="-91440" lvl="0" marL="107950" marR="0" rtl="0" algn="l">
              <a:lnSpc>
                <a:spcPct val="90000"/>
              </a:lnSpc>
              <a:spcBef>
                <a:spcPts val="700"/>
              </a:spcBef>
              <a:spcAft>
                <a:spcPts val="0"/>
              </a:spcAft>
              <a:buClr>
                <a:srgbClr val="C00000"/>
              </a:buClr>
              <a:buSzPts val="1440"/>
              <a:buFont typeface="Noto Sans Symbols"/>
              <a:buChar char="▪"/>
            </a:pPr>
            <a:r>
              <a:rPr b="0" i="0" lang="en-US" sz="2400" u="none">
                <a:solidFill>
                  <a:schemeClr val="dk1"/>
                </a:solidFill>
                <a:latin typeface="Calibri"/>
                <a:ea typeface="Calibri"/>
                <a:cs typeface="Calibri"/>
                <a:sym typeface="Calibri"/>
              </a:rPr>
              <a:t>το επώνυμο, το κύριο όνομα και το πατρώνυμο των υποψηφίων, με αλφαβητική σειρά, όλων των υπόλοιπων εκλογικών περιφερειών και, εντός παρενθέσεως, η εκλογική περιφέρεια στην οποία είναι υποψήφιοι. </a:t>
            </a:r>
            <a:endParaRPr/>
          </a:p>
          <a:p>
            <a:pPr indent="0" lvl="0" marL="107950" marR="0" rtl="0" algn="l">
              <a:lnSpc>
                <a:spcPct val="90000"/>
              </a:lnSpc>
              <a:spcBef>
                <a:spcPts val="700"/>
              </a:spcBef>
              <a:spcAft>
                <a:spcPts val="0"/>
              </a:spcAft>
              <a:buClr>
                <a:srgbClr val="0BD0D9"/>
              </a:buClr>
              <a:buSzPts val="1740"/>
              <a:buFont typeface="Georgia"/>
              <a:buNone/>
            </a:pPr>
            <a:r>
              <a:t/>
            </a:r>
            <a:endParaRPr b="0" i="0" sz="2900" u="none">
              <a:solidFill>
                <a:schemeClr val="dk1"/>
              </a:solidFill>
              <a:latin typeface="Calibri"/>
              <a:ea typeface="Calibri"/>
              <a:cs typeface="Calibri"/>
              <a:sym typeface="Calibri"/>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1" name="Shape 361"/>
        <p:cNvGrpSpPr/>
        <p:nvPr/>
      </p:nvGrpSpPr>
      <p:grpSpPr>
        <a:xfrm>
          <a:off x="0" y="0"/>
          <a:ext cx="0" cy="0"/>
          <a:chOff x="0" y="0"/>
          <a:chExt cx="0" cy="0"/>
        </a:xfrm>
      </p:grpSpPr>
      <p:sp>
        <p:nvSpPr>
          <p:cNvPr id="362" name="Google Shape;362;p55"/>
          <p:cNvSpPr txBox="1"/>
          <p:nvPr>
            <p:ph type="title"/>
          </p:nvPr>
        </p:nvSpPr>
        <p:spPr>
          <a:xfrm>
            <a:off x="457200" y="476250"/>
            <a:ext cx="8229600" cy="7921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2900"/>
              <a:buFont typeface="Calibri"/>
              <a:buNone/>
            </a:pPr>
            <a:r>
              <a:rPr b="1" i="0" lang="en-US" sz="2900" u="none">
                <a:solidFill>
                  <a:schemeClr val="dk2"/>
                </a:solidFill>
                <a:latin typeface="Calibri"/>
                <a:ea typeface="Calibri"/>
                <a:cs typeface="Calibri"/>
                <a:sym typeface="Calibri"/>
              </a:rPr>
              <a:t>Ψηφοδέλτια σε κοινότητες </a:t>
            </a:r>
            <a:r>
              <a:rPr b="1" i="0" lang="en-US" sz="2900" u="none">
                <a:solidFill>
                  <a:srgbClr val="C00000"/>
                </a:solidFill>
                <a:latin typeface="Calibri"/>
                <a:ea typeface="Calibri"/>
                <a:cs typeface="Calibri"/>
                <a:sym typeface="Calibri"/>
              </a:rPr>
              <a:t>άνω των 300</a:t>
            </a:r>
            <a:r>
              <a:rPr b="1" i="0" lang="en-US" sz="2900" u="none">
                <a:solidFill>
                  <a:schemeClr val="dk2"/>
                </a:solidFill>
                <a:latin typeface="Calibri"/>
                <a:ea typeface="Calibri"/>
                <a:cs typeface="Calibri"/>
                <a:sym typeface="Calibri"/>
              </a:rPr>
              <a:t> κατοίκων</a:t>
            </a:r>
            <a:endParaRPr/>
          </a:p>
        </p:txBody>
      </p:sp>
      <p:sp>
        <p:nvSpPr>
          <p:cNvPr id="363" name="Google Shape;363;p55"/>
          <p:cNvSpPr txBox="1"/>
          <p:nvPr>
            <p:ph idx="1" type="body"/>
          </p:nvPr>
        </p:nvSpPr>
        <p:spPr>
          <a:xfrm>
            <a:off x="457200" y="1773237"/>
            <a:ext cx="8229600" cy="4800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 Αναγράφονται, όπως αναφέρονται στην απόφαση ανακήρυξης:</a:t>
            </a:r>
            <a:endParaRPr b="0" i="0" sz="2900" u="none">
              <a:solidFill>
                <a:schemeClr val="dk1"/>
              </a:solidFill>
              <a:latin typeface="Calibri"/>
              <a:ea typeface="Calibri"/>
              <a:cs typeface="Calibri"/>
              <a:sym typeface="Calibri"/>
            </a:endParaRPr>
          </a:p>
          <a:p>
            <a:pPr indent="-110490" lvl="0" marL="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έμβλημα συνδυασμού (εφόσον υπάρχει),</a:t>
            </a:r>
            <a:endParaRPr/>
          </a:p>
          <a:p>
            <a:pPr indent="-110490" lvl="0" marL="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όνομα  συνδυασμού,</a:t>
            </a:r>
            <a:endParaRPr/>
          </a:p>
          <a:p>
            <a:pPr indent="-110490" lvl="0" marL="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η φράση «Μέχρι δύο (2) σταυρούς»,</a:t>
            </a:r>
            <a:endParaRPr/>
          </a:p>
          <a:p>
            <a:pPr indent="-110490" lvl="0" marL="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 το επώνυμο, το κύριο όνομα και το πατρώνυμο των υποψηφίων συμβούλων της κοινότητας, με αλφαβητική σειρά.</a:t>
            </a:r>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7" name="Shape 367"/>
        <p:cNvGrpSpPr/>
        <p:nvPr/>
      </p:nvGrpSpPr>
      <p:grpSpPr>
        <a:xfrm>
          <a:off x="0" y="0"/>
          <a:ext cx="0" cy="0"/>
          <a:chOff x="0" y="0"/>
          <a:chExt cx="0" cy="0"/>
        </a:xfrm>
      </p:grpSpPr>
      <p:sp>
        <p:nvSpPr>
          <p:cNvPr id="368" name="Google Shape;368;p56"/>
          <p:cNvSpPr txBox="1"/>
          <p:nvPr>
            <p:ph type="title"/>
          </p:nvPr>
        </p:nvSpPr>
        <p:spPr>
          <a:xfrm>
            <a:off x="457200" y="476250"/>
            <a:ext cx="8229600" cy="7207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Ψηφοδέλτια σε κοινότητες </a:t>
            </a:r>
            <a:r>
              <a:rPr b="1" i="0" lang="en-US" sz="3200" u="none">
                <a:solidFill>
                  <a:srgbClr val="C00000"/>
                </a:solidFill>
                <a:latin typeface="Calibri"/>
                <a:ea typeface="Calibri"/>
                <a:cs typeface="Calibri"/>
                <a:sym typeface="Calibri"/>
              </a:rPr>
              <a:t>κάτω των 300 </a:t>
            </a:r>
            <a:r>
              <a:rPr b="1" i="0" lang="en-US" sz="3200" u="none">
                <a:solidFill>
                  <a:schemeClr val="dk2"/>
                </a:solidFill>
                <a:latin typeface="Calibri"/>
                <a:ea typeface="Calibri"/>
                <a:cs typeface="Calibri"/>
                <a:sym typeface="Calibri"/>
              </a:rPr>
              <a:t>κατοίκων</a:t>
            </a:r>
            <a:endParaRPr/>
          </a:p>
        </p:txBody>
      </p:sp>
      <p:sp>
        <p:nvSpPr>
          <p:cNvPr id="369" name="Google Shape;369;p56"/>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457200" lvl="0" marL="565150" marR="0" rtl="0" algn="l">
              <a:lnSpc>
                <a:spcPct val="100000"/>
              </a:lnSpc>
              <a:spcBef>
                <a:spcPts val="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Το ενιαίο ψηφοδέλτιο κάθε κοινότητας έως και τριακοσίων (300) κατοίκων φέρει τον τίτλο «Υποψήφιοι Πρόεδροι της Κοινότητας … του Δήμου...». </a:t>
            </a:r>
            <a:endParaRPr/>
          </a:p>
          <a:p>
            <a:pPr indent="-457200" lvl="0" marL="56515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Ακολουθούν με αλφαβητική σειρά τα ονόματα των υποψηφίων προέδρων της κοινότητας που έχουν ανακηρυχθεί από το αρμόδιο δικαστήριο.</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3" name="Shape 373"/>
        <p:cNvGrpSpPr/>
        <p:nvPr/>
      </p:nvGrpSpPr>
      <p:grpSpPr>
        <a:xfrm>
          <a:off x="0" y="0"/>
          <a:ext cx="0" cy="0"/>
          <a:chOff x="0" y="0"/>
          <a:chExt cx="0" cy="0"/>
        </a:xfrm>
      </p:grpSpPr>
      <p:sp>
        <p:nvSpPr>
          <p:cNvPr id="374" name="Google Shape;374;p57"/>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Σταυροί προτίμησης</a:t>
            </a:r>
            <a:endParaRPr/>
          </a:p>
        </p:txBody>
      </p:sp>
      <p:sp>
        <p:nvSpPr>
          <p:cNvPr id="375" name="Google Shape;375;p57"/>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208597" lvl="0" marL="319087" marR="0" rtl="0" algn="l">
              <a:lnSpc>
                <a:spcPct val="80000"/>
              </a:lnSpc>
              <a:spcBef>
                <a:spcPts val="0"/>
              </a:spcBef>
              <a:spcAft>
                <a:spcPts val="0"/>
              </a:spcAft>
              <a:buClr>
                <a:srgbClr val="C00000"/>
              </a:buClr>
              <a:buSzPts val="1740"/>
              <a:buFont typeface="Noto Sans Symbols"/>
              <a:buNone/>
            </a:pPr>
            <a:r>
              <a:t/>
            </a:r>
            <a:endParaRPr b="0" i="0" sz="2900" u="none">
              <a:solidFill>
                <a:srgbClr val="000000"/>
              </a:solidFill>
              <a:latin typeface="Calibri"/>
              <a:ea typeface="Calibri"/>
              <a:cs typeface="Calibri"/>
              <a:sym typeface="Calibri"/>
            </a:endParaRPr>
          </a:p>
          <a:p>
            <a:pPr indent="-319087" lvl="0" marL="319087" marR="0" rtl="0" algn="l">
              <a:lnSpc>
                <a:spcPct val="80000"/>
              </a:lnSpc>
              <a:spcBef>
                <a:spcPts val="700"/>
              </a:spcBef>
              <a:spcAft>
                <a:spcPts val="0"/>
              </a:spcAft>
              <a:buClr>
                <a:srgbClr val="C00000"/>
              </a:buClr>
              <a:buSzPts val="1740"/>
              <a:buFont typeface="Noto Sans Symbols"/>
              <a:buChar char="✔"/>
            </a:pPr>
            <a:r>
              <a:rPr b="0" i="0" lang="en-US" sz="2900" u="none">
                <a:solidFill>
                  <a:srgbClr val="000000"/>
                </a:solidFill>
                <a:latin typeface="Calibri"/>
                <a:ea typeface="Calibri"/>
                <a:cs typeface="Calibri"/>
                <a:sym typeface="Calibri"/>
              </a:rPr>
              <a:t>Ο εκλογέας εκφράζει την προτίμησή του σε υποψήφιο συνδυασμού, σημειώνοντας στο ψηφοδέλτιο </a:t>
            </a:r>
            <a:r>
              <a:rPr b="1" i="1" lang="en-US" sz="2900" u="none">
                <a:solidFill>
                  <a:srgbClr val="000000"/>
                </a:solidFill>
                <a:latin typeface="Calibri"/>
                <a:ea typeface="Calibri"/>
                <a:cs typeface="Calibri"/>
                <a:sym typeface="Calibri"/>
              </a:rPr>
              <a:t>σταυρό</a:t>
            </a:r>
            <a:r>
              <a:rPr b="0" i="0" lang="en-US" sz="2900" u="none">
                <a:solidFill>
                  <a:srgbClr val="000000"/>
                </a:solidFill>
                <a:latin typeface="Calibri"/>
                <a:ea typeface="Calibri"/>
                <a:cs typeface="Calibri"/>
                <a:sym typeface="Calibri"/>
              </a:rPr>
              <a:t> παραπλεύρως του </a:t>
            </a:r>
            <a:endParaRPr/>
          </a:p>
          <a:p>
            <a:pPr indent="-319087" lvl="0" marL="319087" marR="0" rtl="0" algn="l">
              <a:lnSpc>
                <a:spcPct val="80000"/>
              </a:lnSpc>
              <a:spcBef>
                <a:spcPts val="700"/>
              </a:spcBef>
              <a:spcAft>
                <a:spcPts val="0"/>
              </a:spcAft>
              <a:buClr>
                <a:schemeClr val="accent2"/>
              </a:buClr>
              <a:buSzPts val="1740"/>
              <a:buFont typeface="Noto Sans Symbols"/>
              <a:buNone/>
            </a:pPr>
            <a:r>
              <a:rPr b="0" i="0" lang="en-US" sz="2900" u="none">
                <a:solidFill>
                  <a:srgbClr val="000000"/>
                </a:solidFill>
                <a:latin typeface="Calibri"/>
                <a:ea typeface="Calibri"/>
                <a:cs typeface="Calibri"/>
                <a:sym typeface="Calibri"/>
              </a:rPr>
              <a:t>    ονόματός του. </a:t>
            </a:r>
            <a:endParaRPr b="0" i="0" sz="2900" u="none">
              <a:solidFill>
                <a:srgbClr val="000000"/>
              </a:solidFill>
              <a:latin typeface="Calibri"/>
              <a:ea typeface="Calibri"/>
              <a:cs typeface="Calibri"/>
              <a:sym typeface="Calibri"/>
            </a:endParaRPr>
          </a:p>
          <a:p>
            <a:pPr indent="-319087" lvl="0" marL="319087" marR="0" rtl="0" algn="l">
              <a:lnSpc>
                <a:spcPct val="8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319087" lvl="0" marL="319087" marR="0" rtl="0" algn="l">
              <a:lnSpc>
                <a:spcPct val="80000"/>
              </a:lnSpc>
              <a:spcBef>
                <a:spcPts val="700"/>
              </a:spcBef>
              <a:spcAft>
                <a:spcPts val="0"/>
              </a:spcAft>
              <a:buClr>
                <a:srgbClr val="C00000"/>
              </a:buClr>
              <a:buSzPts val="1740"/>
              <a:buFont typeface="Noto Sans Symbols"/>
              <a:buChar char="✔"/>
            </a:pPr>
            <a:r>
              <a:rPr b="0" i="0" lang="en-US" sz="2900" u="none">
                <a:solidFill>
                  <a:srgbClr val="000000"/>
                </a:solidFill>
                <a:latin typeface="Calibri"/>
                <a:ea typeface="Calibri"/>
                <a:cs typeface="Calibri"/>
                <a:sym typeface="Calibri"/>
              </a:rPr>
              <a:t>Για την εκλογή δημοτικών συμβούλων σε δήμους που αποτελούν </a:t>
            </a:r>
            <a:r>
              <a:rPr b="1" i="1" lang="en-US" sz="2900" u="none">
                <a:solidFill>
                  <a:srgbClr val="000000"/>
                </a:solidFill>
                <a:latin typeface="Calibri"/>
                <a:ea typeface="Calibri"/>
                <a:cs typeface="Calibri"/>
                <a:sym typeface="Calibri"/>
              </a:rPr>
              <a:t>ενιαία εκλογική περιφέρεια</a:t>
            </a:r>
            <a:r>
              <a:rPr b="0" i="0" lang="en-US" sz="2900" u="none">
                <a:solidFill>
                  <a:srgbClr val="000000"/>
                </a:solidFill>
                <a:latin typeface="Calibri"/>
                <a:ea typeface="Calibri"/>
                <a:cs typeface="Calibri"/>
                <a:sym typeface="Calibri"/>
              </a:rPr>
              <a:t> ο εκλογέας μπορεί να εκφράσει την προτίμησή του υπέρ ενός ή δύο ή τριών υποψηφίων. </a:t>
            </a:r>
            <a:endParaRPr/>
          </a:p>
          <a:p>
            <a:pPr indent="-319087" lvl="0" marL="319087" marR="0" rtl="0" algn="l">
              <a:lnSpc>
                <a:spcPct val="80000"/>
              </a:lnSpc>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rgbClr val="000000"/>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9" name="Shape 379"/>
        <p:cNvGrpSpPr/>
        <p:nvPr/>
      </p:nvGrpSpPr>
      <p:grpSpPr>
        <a:xfrm>
          <a:off x="0" y="0"/>
          <a:ext cx="0" cy="0"/>
          <a:chOff x="0" y="0"/>
          <a:chExt cx="0" cy="0"/>
        </a:xfrm>
      </p:grpSpPr>
      <p:sp>
        <p:nvSpPr>
          <p:cNvPr id="380" name="Google Shape;380;p58"/>
          <p:cNvSpPr txBox="1"/>
          <p:nvPr>
            <p:ph type="title"/>
          </p:nvPr>
        </p:nvSpPr>
        <p:spPr>
          <a:xfrm>
            <a:off x="457200" y="260350"/>
            <a:ext cx="8229600" cy="129698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Σταυροί προτίμησης</a:t>
            </a:r>
            <a:endParaRPr/>
          </a:p>
        </p:txBody>
      </p:sp>
      <p:sp>
        <p:nvSpPr>
          <p:cNvPr id="381" name="Google Shape;381;p58"/>
          <p:cNvSpPr txBox="1"/>
          <p:nvPr>
            <p:ph idx="1" type="body"/>
          </p:nvPr>
        </p:nvSpPr>
        <p:spPr>
          <a:xfrm>
            <a:off x="457200" y="1412875"/>
            <a:ext cx="8229600" cy="5160962"/>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chemeClr val="accent2"/>
              </a:buClr>
              <a:buSzPts val="1620"/>
              <a:buFont typeface="Noto Sans Symbols"/>
              <a:buNone/>
            </a:pPr>
            <a:r>
              <a:t/>
            </a:r>
            <a:endParaRPr b="0" i="0" sz="2400" u="none">
              <a:solidFill>
                <a:srgbClr val="000000"/>
              </a:solidFill>
              <a:latin typeface="Twentieth Century"/>
              <a:ea typeface="Twentieth Century"/>
              <a:cs typeface="Twentieth Century"/>
              <a:sym typeface="Twentieth Century"/>
            </a:endParaRPr>
          </a:p>
          <a:p>
            <a:pPr indent="0" lvl="0" marL="0" marR="0" rtl="0" algn="l">
              <a:lnSpc>
                <a:spcPct val="80000"/>
              </a:lnSpc>
              <a:spcBef>
                <a:spcPts val="700"/>
              </a:spcBef>
              <a:spcAft>
                <a:spcPts val="0"/>
              </a:spcAft>
              <a:buClr>
                <a:schemeClr val="accent2"/>
              </a:buClr>
              <a:buSzPts val="1620"/>
              <a:buFont typeface="Noto Sans Symbols"/>
              <a:buNone/>
            </a:pPr>
            <a:r>
              <a:rPr b="0" i="0" lang="en-US" sz="2400" u="none">
                <a:solidFill>
                  <a:srgbClr val="000000"/>
                </a:solidFill>
                <a:latin typeface="Calibri"/>
                <a:ea typeface="Calibri"/>
                <a:cs typeface="Calibri"/>
                <a:sym typeface="Calibri"/>
              </a:rPr>
              <a:t>Σε δήμους που αποτελούνται από </a:t>
            </a:r>
            <a:r>
              <a:rPr b="1" i="1" lang="en-US" sz="2400" u="none">
                <a:solidFill>
                  <a:srgbClr val="000000"/>
                </a:solidFill>
                <a:latin typeface="Calibri"/>
                <a:ea typeface="Calibri"/>
                <a:cs typeface="Calibri"/>
                <a:sym typeface="Calibri"/>
              </a:rPr>
              <a:t>περισσότερες εκλογικές περιφέρειες</a:t>
            </a:r>
            <a:r>
              <a:rPr b="0" i="0" lang="en-US" sz="2400" u="none">
                <a:solidFill>
                  <a:srgbClr val="000000"/>
                </a:solidFill>
                <a:latin typeface="Calibri"/>
                <a:ea typeface="Calibri"/>
                <a:cs typeface="Calibri"/>
                <a:sym typeface="Calibri"/>
              </a:rPr>
              <a:t> ο εκλογέας μπορεί να εκφράσει την προτίμησή του:</a:t>
            </a:r>
            <a:endParaRPr sz="2400"/>
          </a:p>
          <a:p>
            <a:pPr indent="-152400" lvl="0" marL="0" marR="0" rtl="0" algn="l">
              <a:lnSpc>
                <a:spcPct val="80000"/>
              </a:lnSpc>
              <a:spcBef>
                <a:spcPts val="700"/>
              </a:spcBef>
              <a:spcAft>
                <a:spcPts val="0"/>
              </a:spcAft>
              <a:buClr>
                <a:srgbClr val="A5AB81"/>
              </a:buClr>
              <a:buSzPts val="2400"/>
              <a:buFont typeface="Noto Sans Symbols"/>
              <a:buChar char="⮚"/>
            </a:pPr>
            <a:r>
              <a:rPr b="0" i="0" lang="en-US" sz="2400" u="none">
                <a:solidFill>
                  <a:srgbClr val="000000"/>
                </a:solidFill>
                <a:latin typeface="Calibri"/>
                <a:ea typeface="Calibri"/>
                <a:cs typeface="Calibri"/>
                <a:sym typeface="Calibri"/>
              </a:rPr>
              <a:t>Στις μονοεδρικές, διεδρικές και τριεδρικές εκλογικές περιφέρειες: </a:t>
            </a:r>
            <a:r>
              <a:rPr b="0" i="0" lang="en-US" sz="2400" u="none">
                <a:solidFill>
                  <a:srgbClr val="C00000"/>
                </a:solidFill>
                <a:latin typeface="Calibri"/>
                <a:ea typeface="Calibri"/>
                <a:cs typeface="Calibri"/>
                <a:sym typeface="Calibri"/>
              </a:rPr>
              <a:t>υπέρ ενός υποψηφίου της εκλογικής περιφέρειας στους καταλόγους της οποίας είναι γραμμένος</a:t>
            </a:r>
            <a:r>
              <a:rPr b="0" i="0" lang="en-US" sz="2400" u="none">
                <a:solidFill>
                  <a:srgbClr val="000000"/>
                </a:solidFill>
                <a:latin typeface="Calibri"/>
                <a:ea typeface="Calibri"/>
                <a:cs typeface="Calibri"/>
                <a:sym typeface="Calibri"/>
              </a:rPr>
              <a:t> </a:t>
            </a:r>
            <a:r>
              <a:rPr b="0" i="0" lang="en-US" sz="2400" u="sng">
                <a:solidFill>
                  <a:srgbClr val="000000"/>
                </a:solidFill>
                <a:latin typeface="Calibri"/>
                <a:ea typeface="Calibri"/>
                <a:cs typeface="Calibri"/>
                <a:sym typeface="Calibri"/>
              </a:rPr>
              <a:t>και</a:t>
            </a:r>
            <a:r>
              <a:rPr b="0" i="0" lang="en-US" sz="2400" u="none">
                <a:solidFill>
                  <a:srgbClr val="000000"/>
                </a:solidFill>
                <a:latin typeface="Calibri"/>
                <a:ea typeface="Calibri"/>
                <a:cs typeface="Calibri"/>
                <a:sym typeface="Calibri"/>
              </a:rPr>
              <a:t> </a:t>
            </a:r>
            <a:r>
              <a:rPr b="1" i="0" lang="en-US" sz="2400" u="none">
                <a:solidFill>
                  <a:srgbClr val="0070C0"/>
                </a:solidFill>
                <a:latin typeface="Calibri"/>
                <a:ea typeface="Calibri"/>
                <a:cs typeface="Calibri"/>
                <a:sym typeface="Calibri"/>
              </a:rPr>
              <a:t>υπέρ ενός υποψηφίου </a:t>
            </a:r>
            <a:r>
              <a:rPr b="1" i="0" lang="en-US" sz="2400" u="none">
                <a:solidFill>
                  <a:schemeClr val="accent1"/>
                </a:solidFill>
                <a:latin typeface="Calibri"/>
                <a:ea typeface="Calibri"/>
                <a:cs typeface="Calibri"/>
                <a:sym typeface="Calibri"/>
              </a:rPr>
              <a:t>μίας από τις άλλες εκλογικές περιφέρειες</a:t>
            </a:r>
            <a:r>
              <a:rPr b="1" i="0" lang="en-US" sz="2400" u="none">
                <a:solidFill>
                  <a:srgbClr val="000000"/>
                </a:solidFill>
                <a:latin typeface="Calibri"/>
                <a:ea typeface="Calibri"/>
                <a:cs typeface="Calibri"/>
                <a:sym typeface="Calibri"/>
              </a:rPr>
              <a:t> </a:t>
            </a:r>
            <a:r>
              <a:rPr b="0" i="0" lang="en-US" sz="2400" u="none">
                <a:solidFill>
                  <a:srgbClr val="000000"/>
                </a:solidFill>
                <a:latin typeface="Calibri"/>
                <a:ea typeface="Calibri"/>
                <a:cs typeface="Calibri"/>
                <a:sym typeface="Calibri"/>
              </a:rPr>
              <a:t>του δήμου.</a:t>
            </a:r>
            <a:endParaRPr sz="2400"/>
          </a:p>
          <a:p>
            <a:pPr indent="-152400" lvl="0" marL="0" marR="0" rtl="0" algn="l">
              <a:lnSpc>
                <a:spcPct val="80000"/>
              </a:lnSpc>
              <a:spcBef>
                <a:spcPts val="700"/>
              </a:spcBef>
              <a:spcAft>
                <a:spcPts val="0"/>
              </a:spcAft>
              <a:buClr>
                <a:srgbClr val="A5AB81"/>
              </a:buClr>
              <a:buSzPts val="2400"/>
              <a:buFont typeface="Noto Sans Symbols"/>
              <a:buChar char="⮚"/>
            </a:pPr>
            <a:r>
              <a:rPr b="0" i="0" lang="en-US" sz="2400" u="none">
                <a:solidFill>
                  <a:srgbClr val="000000"/>
                </a:solidFill>
                <a:latin typeface="Calibri"/>
                <a:ea typeface="Calibri"/>
                <a:cs typeface="Calibri"/>
                <a:sym typeface="Calibri"/>
              </a:rPr>
              <a:t>Στις υπόλοιπες εκλογικές περιφέρειες: </a:t>
            </a:r>
            <a:r>
              <a:rPr b="0" i="0" lang="en-US" sz="2400" u="none">
                <a:solidFill>
                  <a:srgbClr val="C00000"/>
                </a:solidFill>
                <a:latin typeface="Calibri"/>
                <a:ea typeface="Calibri"/>
                <a:cs typeface="Calibri"/>
                <a:sym typeface="Calibri"/>
              </a:rPr>
              <a:t>υπέρ ενός ή δύο ή τριών υποψηφίων της εκλογικής περιφέρειας στους καταλόγους της οποίας είναι γραμμένος </a:t>
            </a:r>
            <a:r>
              <a:rPr b="1" i="0" lang="en-US" sz="2400" u="none">
                <a:solidFill>
                  <a:srgbClr val="000000"/>
                </a:solidFill>
                <a:latin typeface="Calibri"/>
                <a:ea typeface="Calibri"/>
                <a:cs typeface="Calibri"/>
                <a:sym typeface="Calibri"/>
              </a:rPr>
              <a:t>και</a:t>
            </a:r>
            <a:r>
              <a:rPr b="0" i="0" lang="en-US" sz="2400" u="none">
                <a:solidFill>
                  <a:srgbClr val="000000"/>
                </a:solidFill>
                <a:latin typeface="Calibri"/>
                <a:ea typeface="Calibri"/>
                <a:cs typeface="Calibri"/>
                <a:sym typeface="Calibri"/>
              </a:rPr>
              <a:t> </a:t>
            </a:r>
            <a:r>
              <a:rPr b="1" i="0" lang="en-US" sz="2400" u="none">
                <a:solidFill>
                  <a:srgbClr val="0070C0"/>
                </a:solidFill>
                <a:latin typeface="Calibri"/>
                <a:ea typeface="Calibri"/>
                <a:cs typeface="Calibri"/>
                <a:sym typeface="Calibri"/>
              </a:rPr>
              <a:t>υπέρ ενός υποψηφίου</a:t>
            </a:r>
            <a:r>
              <a:rPr b="0" i="0" lang="en-US" sz="2400" u="none">
                <a:solidFill>
                  <a:srgbClr val="000000"/>
                </a:solidFill>
                <a:latin typeface="Calibri"/>
                <a:ea typeface="Calibri"/>
                <a:cs typeface="Calibri"/>
                <a:sym typeface="Calibri"/>
              </a:rPr>
              <a:t> </a:t>
            </a:r>
            <a:r>
              <a:rPr b="1" i="0" lang="en-US" sz="2400" u="none">
                <a:solidFill>
                  <a:srgbClr val="0070C0"/>
                </a:solidFill>
                <a:latin typeface="Calibri"/>
                <a:ea typeface="Calibri"/>
                <a:cs typeface="Calibri"/>
                <a:sym typeface="Calibri"/>
              </a:rPr>
              <a:t>μίας από τις</a:t>
            </a:r>
            <a:r>
              <a:rPr b="1" i="0" lang="en-US" sz="2400" u="none">
                <a:solidFill>
                  <a:srgbClr val="0070C0"/>
                </a:solidFill>
                <a:latin typeface="Twentieth Century"/>
                <a:ea typeface="Twentieth Century"/>
                <a:cs typeface="Twentieth Century"/>
                <a:sym typeface="Twentieth Century"/>
              </a:rPr>
              <a:t> </a:t>
            </a:r>
            <a:r>
              <a:rPr b="1" i="0" lang="en-US" sz="2400" u="none">
                <a:solidFill>
                  <a:srgbClr val="0070C0"/>
                </a:solidFill>
                <a:latin typeface="Calibri"/>
                <a:ea typeface="Calibri"/>
                <a:cs typeface="Calibri"/>
                <a:sym typeface="Calibri"/>
              </a:rPr>
              <a:t>άλλες εκλογικές περιφέρειες</a:t>
            </a:r>
            <a:r>
              <a:rPr b="0" i="0" lang="en-US" sz="2400" u="none">
                <a:solidFill>
                  <a:srgbClr val="000000"/>
                </a:solidFill>
                <a:latin typeface="Calibri"/>
                <a:ea typeface="Calibri"/>
                <a:cs typeface="Calibri"/>
                <a:sym typeface="Calibri"/>
              </a:rPr>
              <a:t> του οικείου δήμου. </a:t>
            </a:r>
            <a:endParaRPr sz="2400"/>
          </a:p>
          <a:p>
            <a:pPr indent="-216218" lvl="0" marL="319088" marR="0" rtl="0" algn="l">
              <a:spcBef>
                <a:spcPts val="700"/>
              </a:spcBef>
              <a:spcAft>
                <a:spcPts val="0"/>
              </a:spcAft>
              <a:buClr>
                <a:schemeClr val="accent2"/>
              </a:buClr>
              <a:buSzPts val="1620"/>
              <a:buFont typeface="Noto Sans Symbols"/>
              <a:buNone/>
            </a:pPr>
            <a:r>
              <a:t/>
            </a:r>
            <a:endParaRPr b="0" i="0" sz="2400" u="none">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23"/>
          <p:cNvSpPr txBox="1"/>
          <p:nvPr>
            <p:ph idx="4294967295" type="title"/>
          </p:nvPr>
        </p:nvSpPr>
        <p:spPr>
          <a:xfrm>
            <a:off x="468312" y="476250"/>
            <a:ext cx="8229600" cy="1008062"/>
          </a:xfrm>
          <a:prstGeom prst="rect">
            <a:avLst/>
          </a:prstGeom>
          <a:noFill/>
          <a:ln cap="flat" cmpd="sng" w="9525">
            <a:solidFill>
              <a:schemeClr val="accent1"/>
            </a:solidFill>
            <a:prstDash val="solid"/>
            <a:miter lim="524288"/>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800"/>
              <a:buFont typeface="Calibri"/>
              <a:buNone/>
            </a:pPr>
            <a:r>
              <a:rPr b="1" i="0" lang="en-US" sz="2800" u="none" cap="none" strike="noStrike">
                <a:solidFill>
                  <a:schemeClr val="dk2"/>
                </a:solidFill>
                <a:latin typeface="Calibri"/>
                <a:ea typeface="Calibri"/>
                <a:cs typeface="Calibri"/>
                <a:sym typeface="Calibri"/>
              </a:rPr>
              <a:t>Αλλαγές στην εκλογική διαδικασία με το πρόγραμμα Κλεισθένης Ι (ΙΙ)</a:t>
            </a:r>
            <a:endParaRPr/>
          </a:p>
        </p:txBody>
      </p:sp>
      <p:pic>
        <p:nvPicPr>
          <p:cNvPr id="171" name="Google Shape;171;p23"/>
          <p:cNvPicPr preferRelativeResize="0"/>
          <p:nvPr>
            <p:ph idx="4294967295" type="body"/>
          </p:nvPr>
        </p:nvPicPr>
        <p:blipFill rotWithShape="1">
          <a:blip r:embed="rId3">
            <a:alphaModFix/>
          </a:blip>
          <a:srcRect b="0" l="0" r="0" t="0"/>
          <a:stretch/>
        </p:blipFill>
        <p:spPr>
          <a:xfrm>
            <a:off x="12700" y="1627187"/>
            <a:ext cx="9075737" cy="5230812"/>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5" name="Shape 385"/>
        <p:cNvGrpSpPr/>
        <p:nvPr/>
      </p:nvGrpSpPr>
      <p:grpSpPr>
        <a:xfrm>
          <a:off x="0" y="0"/>
          <a:ext cx="0" cy="0"/>
          <a:chOff x="0" y="0"/>
          <a:chExt cx="0" cy="0"/>
        </a:xfrm>
      </p:grpSpPr>
      <p:sp>
        <p:nvSpPr>
          <p:cNvPr id="386" name="Google Shape;386;p59"/>
          <p:cNvSpPr txBox="1"/>
          <p:nvPr>
            <p:ph type="title"/>
          </p:nvPr>
        </p:nvSpPr>
        <p:spPr>
          <a:xfrm>
            <a:off x="457200" y="476250"/>
            <a:ext cx="8229600" cy="7921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Σταυροί προτίμησης - κοινότητες</a:t>
            </a:r>
            <a:endParaRPr/>
          </a:p>
        </p:txBody>
      </p:sp>
      <p:sp>
        <p:nvSpPr>
          <p:cNvPr id="387" name="Google Shape;387;p59"/>
          <p:cNvSpPr txBox="1"/>
          <p:nvPr>
            <p:ph idx="1" type="body"/>
          </p:nvPr>
        </p:nvSpPr>
        <p:spPr>
          <a:xfrm>
            <a:off x="457200" y="1700212"/>
            <a:ext cx="8229600" cy="4873625"/>
          </a:xfrm>
          <a:prstGeom prst="rect">
            <a:avLst/>
          </a:prstGeom>
          <a:noFill/>
          <a:ln>
            <a:noFill/>
          </a:ln>
        </p:spPr>
        <p:txBody>
          <a:bodyPr anchorCtr="0" anchor="t" bIns="45700" lIns="91425" spcFirstLastPara="1" rIns="91425" wrap="square" tIns="45700">
            <a:noAutofit/>
          </a:bodyPr>
          <a:lstStyle/>
          <a:p>
            <a:pPr indent="-346710" lvl="0" marL="565150" marR="0" rtl="0" algn="l">
              <a:lnSpc>
                <a:spcPct val="80000"/>
              </a:lnSpc>
              <a:spcBef>
                <a:spcPts val="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a:p>
            <a:pPr indent="-457200" lvl="0" marL="565150" marR="0" rtl="0" algn="l">
              <a:lnSpc>
                <a:spcPct val="80000"/>
              </a:lnSpc>
              <a:spcBef>
                <a:spcPts val="700"/>
              </a:spcBef>
              <a:spcAft>
                <a:spcPts val="0"/>
              </a:spcAft>
              <a:buClr>
                <a:schemeClr val="accent2"/>
              </a:buClr>
              <a:buSzPts val="1740"/>
              <a:buFont typeface="Noto Sans Symbols"/>
              <a:buChar char="❖"/>
            </a:pPr>
            <a:r>
              <a:rPr b="0" i="0" lang="en-US" sz="2900" u="none">
                <a:solidFill>
                  <a:schemeClr val="dk1"/>
                </a:solidFill>
                <a:latin typeface="Calibri"/>
                <a:ea typeface="Calibri"/>
                <a:cs typeface="Calibri"/>
                <a:sym typeface="Calibri"/>
              </a:rPr>
              <a:t>Για την εκλογή συμβουλίων κοινότητας </a:t>
            </a:r>
            <a:r>
              <a:rPr b="1" i="0" lang="en-US" sz="2900" u="none">
                <a:solidFill>
                  <a:srgbClr val="C00000"/>
                </a:solidFill>
                <a:latin typeface="Calibri"/>
                <a:ea typeface="Calibri"/>
                <a:cs typeface="Calibri"/>
                <a:sym typeface="Calibri"/>
              </a:rPr>
              <a:t>άνω των τριακοσίων </a:t>
            </a:r>
            <a:r>
              <a:rPr b="0" i="0" lang="en-US" sz="2900" u="none">
                <a:solidFill>
                  <a:schemeClr val="dk1"/>
                </a:solidFill>
                <a:latin typeface="Calibri"/>
                <a:ea typeface="Calibri"/>
                <a:cs typeface="Calibri"/>
                <a:sym typeface="Calibri"/>
              </a:rPr>
              <a:t>(300) κατοίκων ο εκλογέας μπορεί να θέσει έως </a:t>
            </a:r>
            <a:r>
              <a:rPr b="0" i="0" lang="en-US" sz="2900" u="sng">
                <a:solidFill>
                  <a:schemeClr val="dk1"/>
                </a:solidFill>
                <a:latin typeface="Calibri"/>
                <a:ea typeface="Calibri"/>
                <a:cs typeface="Calibri"/>
                <a:sym typeface="Calibri"/>
              </a:rPr>
              <a:t>δύο (2) σταυρούς προτίμησης</a:t>
            </a:r>
            <a:r>
              <a:rPr b="0" i="0" lang="en-US" sz="2900" u="none">
                <a:solidFill>
                  <a:schemeClr val="dk1"/>
                </a:solidFill>
                <a:latin typeface="Calibri"/>
                <a:ea typeface="Calibri"/>
                <a:cs typeface="Calibri"/>
                <a:sym typeface="Calibri"/>
              </a:rPr>
              <a:t>. </a:t>
            </a:r>
            <a:endParaRPr/>
          </a:p>
          <a:p>
            <a:pPr indent="-457200" lvl="0" marL="565150" marR="0" rtl="0" algn="l">
              <a:lnSpc>
                <a:spcPct val="80000"/>
              </a:lnSpc>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a:p>
            <a:pPr indent="-457200" lvl="0" marL="565150" marR="0" rtl="0" algn="l">
              <a:lnSpc>
                <a:spcPct val="80000"/>
              </a:lnSpc>
              <a:spcBef>
                <a:spcPts val="700"/>
              </a:spcBef>
              <a:spcAft>
                <a:spcPts val="0"/>
              </a:spcAft>
              <a:buClr>
                <a:schemeClr val="accent2"/>
              </a:buClr>
              <a:buSzPts val="1740"/>
              <a:buFont typeface="Noto Sans Symbols"/>
              <a:buChar char="❖"/>
            </a:pPr>
            <a:r>
              <a:rPr b="0" i="0" lang="en-US" sz="2900" u="none">
                <a:solidFill>
                  <a:schemeClr val="dk1"/>
                </a:solidFill>
                <a:latin typeface="Calibri"/>
                <a:ea typeface="Calibri"/>
                <a:cs typeface="Calibri"/>
                <a:sym typeface="Calibri"/>
              </a:rPr>
              <a:t>Για την εκλογή </a:t>
            </a:r>
            <a:r>
              <a:rPr b="1" i="0" lang="en-US" sz="2900" u="none">
                <a:solidFill>
                  <a:srgbClr val="C00000"/>
                </a:solidFill>
                <a:latin typeface="Calibri"/>
                <a:ea typeface="Calibri"/>
                <a:cs typeface="Calibri"/>
                <a:sym typeface="Calibri"/>
              </a:rPr>
              <a:t>προέδρων κοινότητας έως τριακοσίων (300) </a:t>
            </a:r>
            <a:r>
              <a:rPr b="0" i="0" lang="en-US" sz="2900" u="none">
                <a:solidFill>
                  <a:schemeClr val="dk1"/>
                </a:solidFill>
                <a:latin typeface="Calibri"/>
                <a:ea typeface="Calibri"/>
                <a:cs typeface="Calibri"/>
                <a:sym typeface="Calibri"/>
              </a:rPr>
              <a:t>κατοίκων, ο εκλογέας μπορεί να εκφράσει την προτίμησή του υπέρ </a:t>
            </a:r>
            <a:r>
              <a:rPr b="0" i="0" lang="en-US" sz="2900" u="sng">
                <a:solidFill>
                  <a:schemeClr val="dk1"/>
                </a:solidFill>
                <a:latin typeface="Calibri"/>
                <a:ea typeface="Calibri"/>
                <a:cs typeface="Calibri"/>
                <a:sym typeface="Calibri"/>
              </a:rPr>
              <a:t>ενός (1)</a:t>
            </a:r>
            <a:r>
              <a:rPr b="0" i="0" lang="en-US" sz="2900" u="none">
                <a:solidFill>
                  <a:schemeClr val="dk1"/>
                </a:solidFill>
                <a:latin typeface="Calibri"/>
                <a:ea typeface="Calibri"/>
                <a:cs typeface="Calibri"/>
                <a:sym typeface="Calibri"/>
              </a:rPr>
              <a:t> υποψηφίου</a:t>
            </a:r>
            <a:r>
              <a:rPr b="0" i="0" lang="en-US" sz="2900" u="none">
                <a:solidFill>
                  <a:schemeClr val="dk1"/>
                </a:solidFill>
                <a:latin typeface="Twentieth Century"/>
                <a:ea typeface="Twentieth Century"/>
                <a:cs typeface="Twentieth Century"/>
                <a:sym typeface="Twentieth Century"/>
              </a:rPr>
              <a:t>.</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1" name="Shape 391"/>
        <p:cNvGrpSpPr/>
        <p:nvPr/>
      </p:nvGrpSpPr>
      <p:grpSpPr>
        <a:xfrm>
          <a:off x="0" y="0"/>
          <a:ext cx="0" cy="0"/>
          <a:chOff x="0" y="0"/>
          <a:chExt cx="0" cy="0"/>
        </a:xfrm>
      </p:grpSpPr>
      <p:sp>
        <p:nvSpPr>
          <p:cNvPr id="392" name="Google Shape;392;p60"/>
          <p:cNvSpPr txBox="1"/>
          <p:nvPr>
            <p:ph type="title"/>
          </p:nvPr>
        </p:nvSpPr>
        <p:spPr>
          <a:xfrm>
            <a:off x="439737" y="404812"/>
            <a:ext cx="8229600" cy="7921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2900"/>
              <a:buFont typeface="Calibri"/>
              <a:buNone/>
            </a:pPr>
            <a:br>
              <a:rPr b="1" i="0" lang="en-US" sz="2900" u="none">
                <a:solidFill>
                  <a:schemeClr val="dk2"/>
                </a:solidFill>
                <a:latin typeface="Calibri"/>
                <a:ea typeface="Calibri"/>
                <a:cs typeface="Calibri"/>
                <a:sym typeface="Calibri"/>
              </a:rPr>
            </a:br>
            <a:r>
              <a:rPr b="1" i="0" lang="en-US" sz="2900" u="none">
                <a:solidFill>
                  <a:schemeClr val="dk2"/>
                </a:solidFill>
                <a:latin typeface="Calibri"/>
                <a:ea typeface="Calibri"/>
                <a:cs typeface="Calibri"/>
                <a:sym typeface="Calibri"/>
              </a:rPr>
              <a:t>Ανακήρυξη και κοινοποίηση συνδυασμών   Πρόγραμμα Εκλογής (</a:t>
            </a:r>
            <a:r>
              <a:rPr b="1" i="0" lang="en-US" sz="2900" u="none">
                <a:solidFill>
                  <a:schemeClr val="dk2"/>
                </a:solidFill>
                <a:latin typeface="Twentieth Century"/>
                <a:ea typeface="Twentieth Century"/>
                <a:cs typeface="Twentieth Century"/>
                <a:sym typeface="Twentieth Century"/>
              </a:rPr>
              <a:t>I)</a:t>
            </a:r>
            <a:r>
              <a:rPr b="1" i="0" lang="en-US" sz="2900" u="none">
                <a:solidFill>
                  <a:schemeClr val="dk2"/>
                </a:solidFill>
                <a:latin typeface="Calibri"/>
                <a:ea typeface="Calibri"/>
                <a:cs typeface="Calibri"/>
                <a:sym typeface="Calibri"/>
              </a:rPr>
              <a:t> </a:t>
            </a:r>
            <a:br>
              <a:rPr b="1" i="0" lang="en-US" sz="4000" u="none">
                <a:solidFill>
                  <a:schemeClr val="dk2"/>
                </a:solidFill>
                <a:latin typeface="Calibri"/>
                <a:ea typeface="Calibri"/>
                <a:cs typeface="Calibri"/>
                <a:sym typeface="Calibri"/>
              </a:rPr>
            </a:br>
            <a:endParaRPr/>
          </a:p>
        </p:txBody>
      </p:sp>
      <p:sp>
        <p:nvSpPr>
          <p:cNvPr id="393" name="Google Shape;393;p60"/>
          <p:cNvSpPr txBox="1"/>
          <p:nvPr>
            <p:ph idx="1" type="body"/>
          </p:nvPr>
        </p:nvSpPr>
        <p:spPr>
          <a:xfrm>
            <a:off x="457200" y="1844675"/>
            <a:ext cx="8229600" cy="4729162"/>
          </a:xfrm>
          <a:prstGeom prst="rect">
            <a:avLst/>
          </a:prstGeom>
          <a:noFill/>
          <a:ln>
            <a:noFill/>
          </a:ln>
        </p:spPr>
        <p:txBody>
          <a:bodyPr anchorCtr="0" anchor="t" bIns="45700" lIns="91425" spcFirstLastPara="1" rIns="91425" wrap="square" tIns="45700">
            <a:noAutofit/>
          </a:bodyPr>
          <a:lstStyle/>
          <a:p>
            <a:pPr indent="-457200" lvl="0" marL="565150" marR="0" rtl="0" algn="l">
              <a:lnSpc>
                <a:spcPct val="80000"/>
              </a:lnSpc>
              <a:spcBef>
                <a:spcPts val="0"/>
              </a:spcBef>
              <a:spcAft>
                <a:spcPts val="0"/>
              </a:spcAft>
              <a:buClr>
                <a:schemeClr val="dk2"/>
              </a:buClr>
              <a:buSzPts val="1740"/>
              <a:buFont typeface="Noto Sans Symbols"/>
              <a:buChar char="❖"/>
            </a:pPr>
            <a:r>
              <a:rPr b="0" i="0" lang="en-US" sz="2900" u="none">
                <a:solidFill>
                  <a:schemeClr val="dk1"/>
                </a:solidFill>
                <a:latin typeface="Calibri"/>
                <a:ea typeface="Calibri"/>
                <a:cs typeface="Calibri"/>
                <a:sym typeface="Calibri"/>
              </a:rPr>
              <a:t>Τη δέκατη πέμπτη (15</a:t>
            </a:r>
            <a:r>
              <a:rPr b="0" baseline="30000" i="0" lang="en-US" sz="2900" u="none">
                <a:solidFill>
                  <a:schemeClr val="dk1"/>
                </a:solidFill>
                <a:latin typeface="Calibri"/>
                <a:ea typeface="Calibri"/>
                <a:cs typeface="Calibri"/>
                <a:sym typeface="Calibri"/>
              </a:rPr>
              <a:t>η</a:t>
            </a:r>
            <a:r>
              <a:rPr b="0" i="0" lang="en-US" sz="2900" u="none">
                <a:solidFill>
                  <a:schemeClr val="dk1"/>
                </a:solidFill>
                <a:latin typeface="Calibri"/>
                <a:ea typeface="Calibri"/>
                <a:cs typeface="Calibri"/>
                <a:sym typeface="Calibri"/>
              </a:rPr>
              <a:t>) ημέρα πριν από την ψηφοφορία το πρωτοδικείο, δηλ. την </a:t>
            </a:r>
            <a:r>
              <a:rPr b="1" i="0" lang="en-US" sz="2900" u="none">
                <a:solidFill>
                  <a:srgbClr val="C00000"/>
                </a:solidFill>
                <a:latin typeface="Calibri"/>
                <a:ea typeface="Calibri"/>
                <a:cs typeface="Calibri"/>
                <a:sym typeface="Calibri"/>
              </a:rPr>
              <a:t>11</a:t>
            </a:r>
            <a:r>
              <a:rPr b="1" baseline="30000" i="0" lang="en-US" sz="2900" u="none">
                <a:solidFill>
                  <a:srgbClr val="C00000"/>
                </a:solidFill>
                <a:latin typeface="Calibri"/>
                <a:ea typeface="Calibri"/>
                <a:cs typeface="Calibri"/>
                <a:sym typeface="Calibri"/>
              </a:rPr>
              <a:t>η</a:t>
            </a:r>
            <a:r>
              <a:rPr b="1" i="0" lang="en-US" sz="2900" u="none">
                <a:solidFill>
                  <a:srgbClr val="C00000"/>
                </a:solidFill>
                <a:latin typeface="Calibri"/>
                <a:ea typeface="Calibri"/>
                <a:cs typeface="Calibri"/>
                <a:sym typeface="Calibri"/>
              </a:rPr>
              <a:t> Μαΐου 2019</a:t>
            </a:r>
            <a:r>
              <a:rPr b="0" i="0" lang="en-US" sz="2900" u="none">
                <a:solidFill>
                  <a:schemeClr val="dk1"/>
                </a:solidFill>
                <a:latin typeface="Calibri"/>
                <a:ea typeface="Calibri"/>
                <a:cs typeface="Calibri"/>
                <a:sym typeface="Calibri"/>
              </a:rPr>
              <a:t>,  </a:t>
            </a:r>
            <a:r>
              <a:rPr b="1" i="1" lang="en-US" sz="2900" u="none">
                <a:solidFill>
                  <a:schemeClr val="dk1"/>
                </a:solidFill>
                <a:latin typeface="Calibri"/>
                <a:ea typeface="Calibri"/>
                <a:cs typeface="Calibri"/>
                <a:sym typeface="Calibri"/>
              </a:rPr>
              <a:t>ανακηρύσσει</a:t>
            </a:r>
            <a:r>
              <a:rPr b="0" i="0" lang="en-US" sz="2900" u="none">
                <a:solidFill>
                  <a:schemeClr val="dk1"/>
                </a:solidFill>
                <a:latin typeface="Calibri"/>
                <a:ea typeface="Calibri"/>
                <a:cs typeface="Calibri"/>
                <a:sym typeface="Calibri"/>
              </a:rPr>
              <a:t> σε δημόσια συνεδρίαση τους συνδυασμούς και τους υποψηφίους  που έχουν δηλωθεί νόμιμα. </a:t>
            </a:r>
            <a:endParaRPr/>
          </a:p>
          <a:p>
            <a:pPr indent="-457200" lvl="0" marL="565150" marR="0" rtl="0" algn="l">
              <a:lnSpc>
                <a:spcPct val="80000"/>
              </a:lnSpc>
              <a:spcBef>
                <a:spcPts val="700"/>
              </a:spcBef>
              <a:spcAft>
                <a:spcPts val="0"/>
              </a:spcAft>
              <a:buClr>
                <a:schemeClr val="dk2"/>
              </a:buClr>
              <a:buSzPts val="1740"/>
              <a:buFont typeface="Noto Sans Symbols"/>
              <a:buChar char="❖"/>
            </a:pPr>
            <a:r>
              <a:rPr b="0" i="0" lang="en-US" sz="2900" u="none">
                <a:solidFill>
                  <a:schemeClr val="dk1"/>
                </a:solidFill>
                <a:latin typeface="Calibri"/>
                <a:ea typeface="Calibri"/>
                <a:cs typeface="Calibri"/>
                <a:sym typeface="Calibri"/>
              </a:rPr>
              <a:t>Για την ανακήρυξη των συνδυασμών το οικείο Πρωτοδικείο εξετάζει:</a:t>
            </a:r>
            <a:endParaRPr/>
          </a:p>
          <a:p>
            <a:pPr indent="-457200" lvl="0" marL="5651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αν η δήλωση υποβλήθηκε εμπρόθεσμα </a:t>
            </a:r>
            <a:endParaRPr/>
          </a:p>
          <a:p>
            <a:pPr indent="-457200" lvl="0" marL="5651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αν στο συνδυασμό περιλαμβάνονται υποψήφιοι για το σύνολο των εκλογικών περιφερειών (προκειμένου για δήμο).</a:t>
            </a:r>
            <a:endParaRPr/>
          </a:p>
          <a:p>
            <a:pPr indent="-346710" lvl="0" marL="565150" marR="0" rtl="0" algn="l">
              <a:lnSpc>
                <a:spcPct val="80000"/>
              </a:lnSpc>
              <a:spcBef>
                <a:spcPts val="700"/>
              </a:spcBef>
              <a:spcAft>
                <a:spcPts val="0"/>
              </a:spcAft>
              <a:buClr>
                <a:srgbClr val="0BD0D9"/>
              </a:buClr>
              <a:buSzPts val="1740"/>
              <a:buFont typeface="Georgia"/>
              <a:buNone/>
            </a:pPr>
            <a:r>
              <a:t/>
            </a:r>
            <a:endParaRPr b="0" i="0" sz="2900" u="none">
              <a:solidFill>
                <a:schemeClr val="dk1"/>
              </a:solidFill>
              <a:latin typeface="Calibri"/>
              <a:ea typeface="Calibri"/>
              <a:cs typeface="Calibri"/>
              <a:sym typeface="Calibri"/>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7" name="Shape 397"/>
        <p:cNvGrpSpPr/>
        <p:nvPr/>
      </p:nvGrpSpPr>
      <p:grpSpPr>
        <a:xfrm>
          <a:off x="0" y="0"/>
          <a:ext cx="0" cy="0"/>
          <a:chOff x="0" y="0"/>
          <a:chExt cx="0" cy="0"/>
        </a:xfrm>
      </p:grpSpPr>
      <p:sp>
        <p:nvSpPr>
          <p:cNvPr id="398" name="Google Shape;398;p61"/>
          <p:cNvSpPr txBox="1"/>
          <p:nvPr>
            <p:ph type="title"/>
          </p:nvPr>
        </p:nvSpPr>
        <p:spPr>
          <a:xfrm>
            <a:off x="457200" y="404812"/>
            <a:ext cx="8229600" cy="7207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Ανακήρυξη και κοινοποίηση συνδυασμών  Πρόγραμμα Εκλογής (II)</a:t>
            </a:r>
            <a:endParaRPr/>
          </a:p>
        </p:txBody>
      </p:sp>
      <p:sp>
        <p:nvSpPr>
          <p:cNvPr id="399" name="Google Shape;399;p61"/>
          <p:cNvSpPr txBox="1"/>
          <p:nvPr>
            <p:ph idx="1" type="body"/>
          </p:nvPr>
        </p:nvSpPr>
        <p:spPr>
          <a:xfrm>
            <a:off x="457200" y="1773237"/>
            <a:ext cx="8229600" cy="4800600"/>
          </a:xfrm>
          <a:prstGeom prst="rect">
            <a:avLst/>
          </a:prstGeom>
          <a:noFill/>
          <a:ln>
            <a:noFill/>
          </a:ln>
        </p:spPr>
        <p:txBody>
          <a:bodyPr anchorCtr="0" anchor="t" bIns="45700" lIns="91425" spcFirstLastPara="1" rIns="91425" wrap="square" tIns="45700">
            <a:noAutofit/>
          </a:bodyPr>
          <a:lstStyle/>
          <a:p>
            <a:pPr indent="-319087" lvl="0" marL="319087" marR="0" rtl="0" algn="l">
              <a:lnSpc>
                <a:spcPct val="100000"/>
              </a:lnSpc>
              <a:spcBef>
                <a:spcPts val="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αν ο αριθμός των αναγραφόμενων στη δήλωση υποψηφίων είναι μικρότερος από τον προβλεπόμενο. </a:t>
            </a:r>
            <a:endParaRPr/>
          </a:p>
          <a:p>
            <a:pPr indent="-319087" lvl="0" marL="319087"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αν τηρείται η υποχρεωτική ποσόστωση του 40% ανά φύλο.</a:t>
            </a:r>
            <a:endParaRPr/>
          </a:p>
          <a:p>
            <a:pPr indent="-319087" lvl="0" marL="319087"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αν το όνομα και το τυχόν έμβλημα του συνδυασμού είναι έγκυρα.</a:t>
            </a:r>
            <a:endParaRPr/>
          </a:p>
          <a:p>
            <a:pPr indent="-319087" lvl="0" marL="319087"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αν με τη δήλωση του συνδυασμού προσκομίζονται για κάθε υποψήφιο τα προβλεπόμενα δικαιολογητικά</a:t>
            </a:r>
            <a:r>
              <a:rPr b="0" i="0" lang="en-US" sz="2900" u="none">
                <a:solidFill>
                  <a:schemeClr val="dk1"/>
                </a:solidFill>
                <a:latin typeface="Twentieth Century"/>
                <a:ea typeface="Twentieth Century"/>
                <a:cs typeface="Twentieth Century"/>
                <a:sym typeface="Twentieth Century"/>
              </a:rPr>
              <a:t>.</a:t>
            </a:r>
            <a:endParaRPr b="0" i="0" sz="2900" u="none">
              <a:solidFill>
                <a:schemeClr val="dk1"/>
              </a:solidFill>
              <a:latin typeface="Calibri"/>
              <a:ea typeface="Calibri"/>
              <a:cs typeface="Calibri"/>
              <a:sym typeface="Calibri"/>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3" name="Shape 403"/>
        <p:cNvGrpSpPr/>
        <p:nvPr/>
      </p:nvGrpSpPr>
      <p:grpSpPr>
        <a:xfrm>
          <a:off x="0" y="0"/>
          <a:ext cx="0" cy="0"/>
          <a:chOff x="0" y="0"/>
          <a:chExt cx="0" cy="0"/>
        </a:xfrm>
      </p:grpSpPr>
      <p:sp>
        <p:nvSpPr>
          <p:cNvPr id="404" name="Google Shape;404;p62"/>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2900"/>
              <a:buFont typeface="Twentieth Century"/>
              <a:buNone/>
            </a:pPr>
            <a:br>
              <a:rPr b="1" i="0" lang="en-US" sz="2900" u="none">
                <a:solidFill>
                  <a:schemeClr val="dk2"/>
                </a:solidFill>
                <a:latin typeface="Twentieth Century"/>
                <a:ea typeface="Twentieth Century"/>
                <a:cs typeface="Twentieth Century"/>
                <a:sym typeface="Twentieth Century"/>
              </a:rPr>
            </a:br>
            <a:r>
              <a:rPr b="1" i="0" lang="en-US" sz="2900" u="none">
                <a:solidFill>
                  <a:schemeClr val="dk2"/>
                </a:solidFill>
                <a:latin typeface="Calibri"/>
                <a:ea typeface="Calibri"/>
                <a:cs typeface="Calibri"/>
                <a:sym typeface="Calibri"/>
              </a:rPr>
              <a:t>Ανακήρυξη και κοινοποίηση συνδυασμών  Πρόγραμμα Εκλογής (III)</a:t>
            </a:r>
            <a:br>
              <a:rPr b="1" i="0" lang="en-US" sz="2900" u="none">
                <a:solidFill>
                  <a:schemeClr val="dk2"/>
                </a:solidFill>
                <a:latin typeface="Calibri"/>
                <a:ea typeface="Calibri"/>
                <a:cs typeface="Calibri"/>
                <a:sym typeface="Calibri"/>
              </a:rPr>
            </a:br>
            <a:endParaRPr/>
          </a:p>
        </p:txBody>
      </p:sp>
      <p:sp>
        <p:nvSpPr>
          <p:cNvPr id="405" name="Google Shape;405;p62"/>
          <p:cNvSpPr txBox="1"/>
          <p:nvPr>
            <p:ph idx="1" type="body"/>
          </p:nvPr>
        </p:nvSpPr>
        <p:spPr>
          <a:xfrm>
            <a:off x="457200" y="1628775"/>
            <a:ext cx="8229600" cy="4945062"/>
          </a:xfrm>
          <a:prstGeom prst="rect">
            <a:avLst/>
          </a:prstGeom>
          <a:noFill/>
          <a:ln>
            <a:noFill/>
          </a:ln>
        </p:spPr>
        <p:txBody>
          <a:bodyPr anchorCtr="0" anchor="t" bIns="45700" lIns="91425" spcFirstLastPara="1" rIns="91425" wrap="square" tIns="45700">
            <a:noAutofit/>
          </a:bodyPr>
          <a:lstStyle/>
          <a:p>
            <a:pPr indent="-457200" lvl="0" marL="565150" marR="0" rtl="0" algn="l">
              <a:lnSpc>
                <a:spcPct val="80000"/>
              </a:lnSpc>
              <a:spcBef>
                <a:spcPts val="0"/>
              </a:spcBef>
              <a:spcAft>
                <a:spcPts val="0"/>
              </a:spcAft>
              <a:buClr>
                <a:srgbClr val="C00000"/>
              </a:buClr>
              <a:buSzPts val="2160"/>
              <a:buFont typeface="Noto Sans Symbols"/>
              <a:buChar char="⮚"/>
            </a:pPr>
            <a:r>
              <a:rPr b="0" i="0" lang="en-US" sz="2700" u="none">
                <a:solidFill>
                  <a:schemeClr val="dk1"/>
                </a:solidFill>
                <a:latin typeface="Calibri"/>
                <a:ea typeface="Calibri"/>
                <a:cs typeface="Calibri"/>
                <a:sym typeface="Calibri"/>
              </a:rPr>
              <a:t>αν τα ονοματεπωνυμικά στοιχεία των υποψηφίων του συνδυασμού, καθώς και οι εκλογικές περιφέρειες στις οποίες είναι υποψήφιοι έχουν αναγραφεί με ορθό τρόπο. </a:t>
            </a:r>
            <a:endParaRPr/>
          </a:p>
          <a:p>
            <a:pPr indent="-457200" lvl="0" marL="565150" marR="0" rtl="0" algn="l">
              <a:lnSpc>
                <a:spcPct val="80000"/>
              </a:lnSpc>
              <a:spcBef>
                <a:spcPts val="700"/>
              </a:spcBef>
              <a:spcAft>
                <a:spcPts val="0"/>
              </a:spcAft>
              <a:buClr>
                <a:srgbClr val="C00000"/>
              </a:buClr>
              <a:buSzPts val="2160"/>
              <a:buFont typeface="Noto Sans Symbols"/>
              <a:buChar char="⮚"/>
            </a:pPr>
            <a:r>
              <a:rPr b="0" i="0" lang="en-US" sz="2700" u="none">
                <a:solidFill>
                  <a:schemeClr val="dk1"/>
                </a:solidFill>
                <a:latin typeface="Calibri"/>
                <a:ea typeface="Calibri"/>
                <a:cs typeface="Calibri"/>
                <a:sym typeface="Calibri"/>
              </a:rPr>
              <a:t>αν με τη δήλωση του συνδυασμού προσκομίζονται για κάθε υποψήφιο τα προβλεπόμενα δικαιολογητικά</a:t>
            </a:r>
            <a:r>
              <a:rPr b="0" i="0" lang="en-US" sz="2700" u="none">
                <a:solidFill>
                  <a:schemeClr val="dk1"/>
                </a:solidFill>
                <a:latin typeface="Twentieth Century"/>
                <a:ea typeface="Twentieth Century"/>
                <a:cs typeface="Twentieth Century"/>
                <a:sym typeface="Twentieth Century"/>
              </a:rPr>
              <a:t>.</a:t>
            </a:r>
            <a:endParaRPr/>
          </a:p>
          <a:p>
            <a:pPr indent="-457200" lvl="0" marL="565150" marR="0" rtl="0" algn="l">
              <a:lnSpc>
                <a:spcPct val="80000"/>
              </a:lnSpc>
              <a:spcBef>
                <a:spcPts val="700"/>
              </a:spcBef>
              <a:spcAft>
                <a:spcPts val="0"/>
              </a:spcAft>
              <a:buClr>
                <a:srgbClr val="21B2C9"/>
              </a:buClr>
              <a:buSzPts val="1620"/>
              <a:buFont typeface="Noto Sans Symbols"/>
              <a:buChar char="❑"/>
            </a:pPr>
            <a:r>
              <a:rPr b="0" i="0" lang="en-US" sz="2700" u="none">
                <a:solidFill>
                  <a:schemeClr val="dk1"/>
                </a:solidFill>
                <a:latin typeface="Calibri"/>
                <a:ea typeface="Calibri"/>
                <a:cs typeface="Calibri"/>
                <a:sym typeface="Calibri"/>
              </a:rPr>
              <a:t>Ο πρόεδρος του πρωτοδικείου </a:t>
            </a:r>
            <a:r>
              <a:rPr b="1" i="1" lang="en-US" sz="2700" u="none">
                <a:solidFill>
                  <a:schemeClr val="dk1"/>
                </a:solidFill>
                <a:latin typeface="Calibri"/>
                <a:ea typeface="Calibri"/>
                <a:cs typeface="Calibri"/>
                <a:sym typeface="Calibri"/>
              </a:rPr>
              <a:t>κοινοποιεί </a:t>
            </a:r>
            <a:r>
              <a:rPr b="0" i="0" lang="en-US" sz="2700" u="none">
                <a:solidFill>
                  <a:schemeClr val="dk1"/>
                </a:solidFill>
                <a:latin typeface="Calibri"/>
                <a:ea typeface="Calibri"/>
                <a:cs typeface="Calibri"/>
                <a:sym typeface="Calibri"/>
              </a:rPr>
              <a:t>αμέσως στον περιφερειάρχη τις σχετικές αποφάσεις. </a:t>
            </a:r>
            <a:endParaRPr b="0" i="0" sz="2700" u="none">
              <a:solidFill>
                <a:schemeClr val="dk1"/>
              </a:solidFill>
              <a:latin typeface="Twentieth Century"/>
              <a:ea typeface="Twentieth Century"/>
              <a:cs typeface="Twentieth Century"/>
              <a:sym typeface="Twentieth Century"/>
            </a:endParaRPr>
          </a:p>
          <a:p>
            <a:pPr indent="-457200" lvl="0" marL="565150" marR="0" rtl="0" algn="l">
              <a:lnSpc>
                <a:spcPct val="80000"/>
              </a:lnSpc>
              <a:spcBef>
                <a:spcPts val="700"/>
              </a:spcBef>
              <a:spcAft>
                <a:spcPts val="0"/>
              </a:spcAft>
              <a:buClr>
                <a:srgbClr val="21B2C9"/>
              </a:buClr>
              <a:buSzPts val="1620"/>
              <a:buFont typeface="Noto Sans Symbols"/>
              <a:buChar char="❑"/>
            </a:pPr>
            <a:r>
              <a:rPr b="0" i="0" lang="en-US" sz="2700" u="none">
                <a:solidFill>
                  <a:schemeClr val="dk1"/>
                </a:solidFill>
                <a:latin typeface="Calibri"/>
                <a:ea typeface="Calibri"/>
                <a:cs typeface="Calibri"/>
                <a:sym typeface="Calibri"/>
              </a:rPr>
              <a:t>Ο περιφερειάρχης θεωρεί και αποστέλλει αμέσως </a:t>
            </a:r>
            <a:endParaRPr/>
          </a:p>
          <a:p>
            <a:pPr indent="-457200" lvl="0" marL="565150" marR="0" rtl="0" algn="l">
              <a:lnSpc>
                <a:spcPct val="80000"/>
              </a:lnSpc>
              <a:spcBef>
                <a:spcPts val="700"/>
              </a:spcBef>
              <a:spcAft>
                <a:spcPts val="0"/>
              </a:spcAft>
              <a:buClr>
                <a:schemeClr val="accent2"/>
              </a:buClr>
              <a:buSzPts val="1620"/>
              <a:buFont typeface="Noto Sans Symbols"/>
              <a:buNone/>
            </a:pPr>
            <a:r>
              <a:rPr b="0" i="0" lang="en-US" sz="2700" u="none">
                <a:solidFill>
                  <a:schemeClr val="dk1"/>
                </a:solidFill>
                <a:latin typeface="Twentieth Century"/>
                <a:ea typeface="Twentieth Century"/>
                <a:cs typeface="Twentieth Century"/>
                <a:sym typeface="Twentieth Century"/>
              </a:rPr>
              <a:t>     </a:t>
            </a:r>
            <a:r>
              <a:rPr b="0" i="0" lang="en-US" sz="2700" u="none">
                <a:solidFill>
                  <a:schemeClr val="dk1"/>
                </a:solidFill>
                <a:latin typeface="Calibri"/>
                <a:ea typeface="Calibri"/>
                <a:cs typeface="Calibri"/>
                <a:sym typeface="Calibri"/>
              </a:rPr>
              <a:t>σε κάθε δήμο πίνακα των συνδυασμών που έχουν</a:t>
            </a:r>
            <a:endParaRPr b="0" i="0" sz="2700" u="none">
              <a:solidFill>
                <a:schemeClr val="dk1"/>
              </a:solidFill>
              <a:latin typeface="Twentieth Century"/>
              <a:ea typeface="Twentieth Century"/>
              <a:cs typeface="Twentieth Century"/>
              <a:sym typeface="Twentieth Century"/>
            </a:endParaRPr>
          </a:p>
          <a:p>
            <a:pPr indent="-457200" lvl="0" marL="565150" marR="0" rtl="0" algn="l">
              <a:lnSpc>
                <a:spcPct val="80000"/>
              </a:lnSpc>
              <a:spcBef>
                <a:spcPts val="700"/>
              </a:spcBef>
              <a:spcAft>
                <a:spcPts val="0"/>
              </a:spcAft>
              <a:buClr>
                <a:schemeClr val="accent2"/>
              </a:buClr>
              <a:buSzPts val="1620"/>
              <a:buFont typeface="Noto Sans Symbols"/>
              <a:buNone/>
            </a:pPr>
            <a:r>
              <a:rPr b="0" i="0" lang="en-US" sz="2700" u="none">
                <a:solidFill>
                  <a:schemeClr val="dk1"/>
                </a:solidFill>
                <a:latin typeface="Twentieth Century"/>
                <a:ea typeface="Twentieth Century"/>
                <a:cs typeface="Twentieth Century"/>
                <a:sym typeface="Twentieth Century"/>
              </a:rPr>
              <a:t>     </a:t>
            </a:r>
            <a:r>
              <a:rPr b="0" i="0" lang="en-US" sz="2700" u="none">
                <a:solidFill>
                  <a:schemeClr val="dk1"/>
                </a:solidFill>
                <a:latin typeface="Calibri"/>
                <a:ea typeface="Calibri"/>
                <a:cs typeface="Calibri"/>
                <a:sym typeface="Calibri"/>
              </a:rPr>
              <a:t>ανακηρυχθεί. </a:t>
            </a:r>
            <a:endParaRPr/>
          </a:p>
          <a:p>
            <a:pPr indent="-216218" lvl="0" marL="319088" marR="0" rtl="0" algn="l">
              <a:spcBef>
                <a:spcPts val="700"/>
              </a:spcBef>
              <a:spcAft>
                <a:spcPts val="0"/>
              </a:spcAft>
              <a:buClr>
                <a:schemeClr val="accent2"/>
              </a:buClr>
              <a:buSzPts val="1620"/>
              <a:buFont typeface="Noto Sans Symbols"/>
              <a:buNone/>
            </a:pPr>
            <a:r>
              <a:t/>
            </a:r>
            <a:endParaRPr b="0" i="0" sz="2700" u="none">
              <a:solidFill>
                <a:schemeClr val="dk1"/>
              </a:solidFill>
              <a:latin typeface="Calibri"/>
              <a:ea typeface="Calibri"/>
              <a:cs typeface="Calibri"/>
              <a:sym typeface="Calibri"/>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9" name="Shape 409"/>
        <p:cNvGrpSpPr/>
        <p:nvPr/>
      </p:nvGrpSpPr>
      <p:grpSpPr>
        <a:xfrm>
          <a:off x="0" y="0"/>
          <a:ext cx="0" cy="0"/>
          <a:chOff x="0" y="0"/>
          <a:chExt cx="0" cy="0"/>
        </a:xfrm>
      </p:grpSpPr>
      <p:sp>
        <p:nvSpPr>
          <p:cNvPr id="410" name="Google Shape;410;p63"/>
          <p:cNvSpPr txBox="1"/>
          <p:nvPr>
            <p:ph type="title"/>
          </p:nvPr>
        </p:nvSpPr>
        <p:spPr>
          <a:xfrm>
            <a:off x="457200" y="333375"/>
            <a:ext cx="8229600" cy="9350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Ανακήρυξη και κοινοποίηση συνδυασμών   Πρόγραμμα Εκλογής (ΙV)</a:t>
            </a:r>
            <a:endParaRPr/>
          </a:p>
        </p:txBody>
      </p:sp>
      <p:sp>
        <p:nvSpPr>
          <p:cNvPr id="411" name="Google Shape;411;p63"/>
          <p:cNvSpPr txBox="1"/>
          <p:nvPr>
            <p:ph idx="1" type="body"/>
          </p:nvPr>
        </p:nvSpPr>
        <p:spPr>
          <a:xfrm>
            <a:off x="457200" y="1700212"/>
            <a:ext cx="8229600" cy="48736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a:p>
            <a:pPr indent="0" lvl="0" marL="0" marR="0" rtl="0" algn="l">
              <a:lnSpc>
                <a:spcPct val="100000"/>
              </a:lnSpc>
              <a:spcBef>
                <a:spcPts val="700"/>
              </a:spcBef>
              <a:spcAft>
                <a:spcPts val="0"/>
              </a:spcAft>
              <a:buClr>
                <a:schemeClr val="accent2"/>
              </a:buClr>
              <a:buSzPts val="1440"/>
              <a:buFont typeface="Noto Sans Symbols"/>
              <a:buNone/>
            </a:pPr>
            <a:r>
              <a:rPr b="0" i="0" lang="en-US" sz="2400" u="none">
                <a:solidFill>
                  <a:schemeClr val="dk1"/>
                </a:solidFill>
                <a:latin typeface="Calibri"/>
                <a:ea typeface="Calibri"/>
                <a:cs typeface="Calibri"/>
                <a:sym typeface="Calibri"/>
              </a:rPr>
              <a:t>Ο δήμαρχος εκδίδει και δημοσιεύει, με τοιχοκόλληση, σε όλες τις συνοικίες, σε όλα τα χωριά και τους οικισμούς του δήμου και αναρτά στην ιστοσελίδα του δήμου τρεις (3) τουλάχιστον ημέρες πριν από την ψηφοφορία, </a:t>
            </a:r>
            <a:r>
              <a:rPr b="1" i="1" lang="en-US" sz="2400" u="none">
                <a:solidFill>
                  <a:schemeClr val="dk1"/>
                </a:solidFill>
                <a:latin typeface="Calibri"/>
                <a:ea typeface="Calibri"/>
                <a:cs typeface="Calibri"/>
                <a:sym typeface="Calibri"/>
              </a:rPr>
              <a:t>πρόγραμμα</a:t>
            </a:r>
            <a:r>
              <a:rPr b="0" i="0" lang="en-US" sz="2400" u="none">
                <a:solidFill>
                  <a:schemeClr val="dk1"/>
                </a:solidFill>
                <a:latin typeface="Calibri"/>
                <a:ea typeface="Calibri"/>
                <a:cs typeface="Calibri"/>
                <a:sym typeface="Calibri"/>
              </a:rPr>
              <a:t> που αναφέρει ακριβώς την ημέρα της ψηφοφορίας, τις ώρες που αρχίζει και τελειώνει, τον τόπο και το κατάστημα της ψηφοφορίας, τις έδρες για τις οποίες γίνεται η εκλογή και τους συνδυασμούς μαζί με τα ονόματα των υποψηφίων, που συγκροτούν κάθε συνδυασμό ή τα ενιαία ψηφοδέλτια μεμονωμένων υποψηφιοτήτων κοινοτήτων με μόνιμο πληθυσμό έως 300 κατοίκων. </a:t>
            </a:r>
            <a:endParaRPr/>
          </a:p>
          <a:p>
            <a:pPr indent="-227648" lvl="0" marL="319088" marR="0" rtl="0" algn="l">
              <a:spcBef>
                <a:spcPts val="70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5" name="Shape 415"/>
        <p:cNvGrpSpPr/>
        <p:nvPr/>
      </p:nvGrpSpPr>
      <p:grpSpPr>
        <a:xfrm>
          <a:off x="0" y="0"/>
          <a:ext cx="0" cy="0"/>
          <a:chOff x="0" y="0"/>
          <a:chExt cx="0" cy="0"/>
        </a:xfrm>
      </p:grpSpPr>
      <p:sp>
        <p:nvSpPr>
          <p:cNvPr id="416" name="Google Shape;416;p64"/>
          <p:cNvSpPr txBox="1"/>
          <p:nvPr>
            <p:ph type="title"/>
          </p:nvPr>
        </p:nvSpPr>
        <p:spPr>
          <a:xfrm>
            <a:off x="457200" y="404812"/>
            <a:ext cx="8229600" cy="7921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200"/>
              <a:buFont typeface="Calibri"/>
              <a:buNone/>
            </a:pPr>
            <a:r>
              <a:rPr b="1" i="0" lang="en-US" sz="3200" u="none">
                <a:solidFill>
                  <a:schemeClr val="dk2"/>
                </a:solidFill>
                <a:latin typeface="Calibri"/>
                <a:ea typeface="Calibri"/>
                <a:cs typeface="Calibri"/>
                <a:sym typeface="Calibri"/>
              </a:rPr>
              <a:t>Εξαγωγή και δημοσίευση των αποτελεσμάτων </a:t>
            </a:r>
            <a:endParaRPr/>
          </a:p>
        </p:txBody>
      </p:sp>
      <p:sp>
        <p:nvSpPr>
          <p:cNvPr id="417" name="Google Shape;417;p64"/>
          <p:cNvSpPr txBox="1"/>
          <p:nvPr>
            <p:ph idx="1" type="body"/>
          </p:nvPr>
        </p:nvSpPr>
        <p:spPr>
          <a:xfrm>
            <a:off x="457200" y="1773237"/>
            <a:ext cx="8229600" cy="4248150"/>
          </a:xfrm>
          <a:prstGeom prst="rect">
            <a:avLst/>
          </a:prstGeom>
          <a:noFill/>
          <a:ln>
            <a:noFill/>
          </a:ln>
        </p:spPr>
        <p:txBody>
          <a:bodyPr anchorCtr="0" anchor="t" bIns="45700" lIns="91425" spcFirstLastPara="1" rIns="91425" wrap="square" tIns="45700">
            <a:noAutofit/>
          </a:bodyPr>
          <a:lstStyle/>
          <a:p>
            <a:pPr indent="0" lvl="0" marL="107950" marR="0" rtl="0" algn="just">
              <a:lnSpc>
                <a:spcPct val="80000"/>
              </a:lnSpc>
              <a:spcBef>
                <a:spcPts val="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a:p>
            <a:pPr indent="0" lvl="0" marL="107950" marR="0" rtl="0" algn="just">
              <a:lnSpc>
                <a:spcPct val="100000"/>
              </a:lnSpc>
              <a:spcBef>
                <a:spcPts val="70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Οι αντιπρόσωποι της δικαστικής αρχής αποστέλλουν τα εκλογικά στοιχεία στον πρόεδρο του αρμόδιου πρωτοδικείου. Μετά τη συγκέντρωση των στοιχείων όλων των εκλογικών τμημάτων του δήμου, ο πρόεδρος του πρωτοδικείου </a:t>
            </a:r>
            <a:r>
              <a:rPr b="1" i="1" lang="en-US" sz="2900" u="none">
                <a:solidFill>
                  <a:schemeClr val="dk1"/>
                </a:solidFill>
                <a:latin typeface="Calibri"/>
                <a:ea typeface="Calibri"/>
                <a:cs typeface="Calibri"/>
                <a:sym typeface="Calibri"/>
              </a:rPr>
              <a:t>εξάγει</a:t>
            </a:r>
            <a:r>
              <a:rPr b="0" i="0" lang="en-US" sz="2900" u="none">
                <a:solidFill>
                  <a:schemeClr val="dk1"/>
                </a:solidFill>
                <a:latin typeface="Calibri"/>
                <a:ea typeface="Calibri"/>
                <a:cs typeface="Calibri"/>
                <a:sym typeface="Calibri"/>
              </a:rPr>
              <a:t> το γενικό αποτέλεσμα, το οποίο </a:t>
            </a:r>
            <a:r>
              <a:rPr b="1" i="1" lang="en-US" sz="2900" u="none">
                <a:solidFill>
                  <a:schemeClr val="dk1"/>
                </a:solidFill>
                <a:latin typeface="Calibri"/>
                <a:ea typeface="Calibri"/>
                <a:cs typeface="Calibri"/>
                <a:sym typeface="Calibri"/>
              </a:rPr>
              <a:t>δημοσιεύει </a:t>
            </a:r>
            <a:r>
              <a:rPr b="0" i="0" lang="en-US" sz="2900" u="none">
                <a:solidFill>
                  <a:schemeClr val="dk1"/>
                </a:solidFill>
                <a:latin typeface="Calibri"/>
                <a:ea typeface="Calibri"/>
                <a:cs typeface="Calibri"/>
                <a:sym typeface="Calibri"/>
              </a:rPr>
              <a:t>αμέσως με τοιχοκόλληση στο δημοτικό κατάστημα της έδρας του δικαστηρίου. </a:t>
            </a:r>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1" name="Shape 421"/>
        <p:cNvGrpSpPr/>
        <p:nvPr/>
      </p:nvGrpSpPr>
      <p:grpSpPr>
        <a:xfrm>
          <a:off x="0" y="0"/>
          <a:ext cx="0" cy="0"/>
          <a:chOff x="0" y="0"/>
          <a:chExt cx="0" cy="0"/>
        </a:xfrm>
      </p:grpSpPr>
      <p:sp>
        <p:nvSpPr>
          <p:cNvPr id="422" name="Google Shape;422;p65"/>
          <p:cNvSpPr txBox="1"/>
          <p:nvPr>
            <p:ph type="title"/>
          </p:nvPr>
        </p:nvSpPr>
        <p:spPr>
          <a:xfrm>
            <a:off x="457200" y="260350"/>
            <a:ext cx="8229600" cy="1008062"/>
          </a:xfrm>
          <a:prstGeom prst="rect">
            <a:avLst/>
          </a:prstGeom>
          <a:noFill/>
          <a:ln>
            <a:noFill/>
          </a:ln>
        </p:spPr>
        <p:txBody>
          <a:bodyPr anchorCtr="0" anchor="ctr" bIns="45700" lIns="91425" spcFirstLastPara="1" rIns="91425" wrap="square" tIns="45700">
            <a:noAutofit/>
          </a:bodyPr>
          <a:lstStyle/>
          <a:p>
            <a:pPr indent="0" lvl="0" marL="107950" rtl="0" algn="l">
              <a:lnSpc>
                <a:spcPct val="8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Έκθεση πρακτικών </a:t>
            </a:r>
            <a:endParaRPr/>
          </a:p>
        </p:txBody>
      </p:sp>
      <p:sp>
        <p:nvSpPr>
          <p:cNvPr id="423" name="Google Shape;423;p65"/>
          <p:cNvSpPr txBox="1"/>
          <p:nvPr>
            <p:ph idx="1" type="body"/>
          </p:nvPr>
        </p:nvSpPr>
        <p:spPr>
          <a:xfrm>
            <a:off x="457200" y="1700212"/>
            <a:ext cx="8229600" cy="4873625"/>
          </a:xfrm>
          <a:prstGeom prst="rect">
            <a:avLst/>
          </a:prstGeom>
          <a:noFill/>
          <a:ln>
            <a:noFill/>
          </a:ln>
        </p:spPr>
        <p:txBody>
          <a:bodyPr anchorCtr="0" anchor="t" bIns="45700" lIns="91425" spcFirstLastPara="1" rIns="91425" wrap="square" tIns="45700">
            <a:noAutofit/>
          </a:bodyPr>
          <a:lstStyle/>
          <a:p>
            <a:pPr indent="-457200" lvl="0" marL="565150" marR="0" rtl="0" algn="l">
              <a:lnSpc>
                <a:spcPct val="100000"/>
              </a:lnSpc>
              <a:spcBef>
                <a:spcPts val="0"/>
              </a:spcBef>
              <a:spcAft>
                <a:spcPts val="0"/>
              </a:spcAft>
              <a:buClr>
                <a:schemeClr val="accent1"/>
              </a:buClr>
              <a:buSzPts val="1440"/>
              <a:buFont typeface="Noto Sans Symbols"/>
              <a:buChar char="❑"/>
            </a:pPr>
            <a:r>
              <a:rPr b="0" i="0" lang="en-US" sz="2400" u="none">
                <a:solidFill>
                  <a:schemeClr val="dk1"/>
                </a:solidFill>
                <a:latin typeface="Calibri"/>
                <a:ea typeface="Calibri"/>
                <a:cs typeface="Calibri"/>
                <a:sym typeface="Calibri"/>
              </a:rPr>
              <a:t>Αμέσως μετά τη δημοσίευση του αποτελέσματος της εκλογής, ο πρόεδρος της εφορευτικής επιτροπής ή άλλο μέλος της παραδίδει τα πρακτικά της, τα λοιπά εκλογικά έγγραφα, τα δέματα των ψηφοδελτίων ταξινομημένα κατά συνδυασμούς και με τη σειρά που είναι αριθμημένα, καθώς και τους φακέλους στον πρόεδρο πρωτοδικών. </a:t>
            </a:r>
            <a:endParaRPr/>
          </a:p>
          <a:p>
            <a:pPr indent="-457200" lvl="0" marL="565150" marR="0" rtl="0" algn="l">
              <a:lnSpc>
                <a:spcPct val="100000"/>
              </a:lnSpc>
              <a:spcBef>
                <a:spcPts val="700"/>
              </a:spcBef>
              <a:spcAft>
                <a:spcPts val="0"/>
              </a:spcAft>
              <a:buClr>
                <a:schemeClr val="accent1"/>
              </a:buClr>
              <a:buSzPts val="1440"/>
              <a:buFont typeface="Noto Sans Symbols"/>
              <a:buChar char="❑"/>
            </a:pPr>
            <a:r>
              <a:rPr b="0" i="0" lang="en-US" sz="2400" u="none">
                <a:solidFill>
                  <a:schemeClr val="dk1"/>
                </a:solidFill>
                <a:latin typeface="Calibri"/>
                <a:ea typeface="Calibri"/>
                <a:cs typeface="Calibri"/>
                <a:sym typeface="Calibri"/>
              </a:rPr>
              <a:t>Ο πρόεδρος πρωτοδικών, </a:t>
            </a:r>
            <a:r>
              <a:rPr b="1" i="1" lang="en-US" sz="2400" u="none">
                <a:solidFill>
                  <a:schemeClr val="dk1"/>
                </a:solidFill>
                <a:latin typeface="Calibri"/>
                <a:ea typeface="Calibri"/>
                <a:cs typeface="Calibri"/>
                <a:sym typeface="Calibri"/>
              </a:rPr>
              <a:t>εκθέτει τα πρακτικά</a:t>
            </a:r>
            <a:r>
              <a:rPr b="0" i="0" lang="en-US" sz="2400" u="none">
                <a:solidFill>
                  <a:schemeClr val="dk1"/>
                </a:solidFill>
                <a:latin typeface="Calibri"/>
                <a:ea typeface="Calibri"/>
                <a:cs typeface="Calibri"/>
                <a:sym typeface="Calibri"/>
              </a:rPr>
              <a:t> της εκλογής μαζί με τον πίνακα των αποτελεσμάτων της στο κατάστημα του πρωτοδικείου επί πέντε (5) ημέρες και συντάσσει για την έκθεση αυτή πρακτικό, που τοιχοκολλάται επίσης έξω από το δικαστικό κατάστημα.</a:t>
            </a:r>
            <a:endParaRPr/>
          </a:p>
          <a:p>
            <a:pPr indent="-227648" lvl="0" marL="319088" marR="0" rtl="0" algn="l">
              <a:spcBef>
                <a:spcPts val="70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7" name="Shape 427"/>
        <p:cNvGrpSpPr/>
        <p:nvPr/>
      </p:nvGrpSpPr>
      <p:grpSpPr>
        <a:xfrm>
          <a:off x="0" y="0"/>
          <a:ext cx="0" cy="0"/>
          <a:chOff x="0" y="0"/>
          <a:chExt cx="0" cy="0"/>
        </a:xfrm>
      </p:grpSpPr>
      <p:sp>
        <p:nvSpPr>
          <p:cNvPr id="428" name="Google Shape;428;p66"/>
          <p:cNvSpPr txBox="1"/>
          <p:nvPr>
            <p:ph type="title"/>
          </p:nvPr>
        </p:nvSpPr>
        <p:spPr>
          <a:xfrm>
            <a:off x="395287" y="333375"/>
            <a:ext cx="8229600" cy="863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Επικύρωση της εκλογής</a:t>
            </a:r>
            <a:endParaRPr/>
          </a:p>
        </p:txBody>
      </p:sp>
      <p:sp>
        <p:nvSpPr>
          <p:cNvPr id="429" name="Google Shape;429;p66"/>
          <p:cNvSpPr txBox="1"/>
          <p:nvPr>
            <p:ph idx="1" type="body"/>
          </p:nvPr>
        </p:nvSpPr>
        <p:spPr>
          <a:xfrm>
            <a:off x="468312" y="1484312"/>
            <a:ext cx="8229600" cy="5089525"/>
          </a:xfrm>
          <a:prstGeom prst="rect">
            <a:avLst/>
          </a:prstGeom>
          <a:noFill/>
          <a:ln>
            <a:noFill/>
          </a:ln>
        </p:spPr>
        <p:txBody>
          <a:bodyPr anchorCtr="0" anchor="t" bIns="45700" lIns="91425" spcFirstLastPara="1" rIns="91425" wrap="square" tIns="45700">
            <a:noAutofit/>
          </a:bodyPr>
          <a:lstStyle/>
          <a:p>
            <a:pPr indent="-231140" lvl="0" marL="342900" marR="0" rtl="0" algn="just">
              <a:lnSpc>
                <a:spcPct val="70000"/>
              </a:lnSpc>
              <a:spcBef>
                <a:spcPts val="0"/>
              </a:spcBef>
              <a:spcAft>
                <a:spcPts val="0"/>
              </a:spcAft>
              <a:buClr>
                <a:srgbClr val="C00000"/>
              </a:buClr>
              <a:buSzPts val="1760"/>
              <a:buFont typeface="Noto Sans Symbols"/>
              <a:buNone/>
            </a:pPr>
            <a:r>
              <a:t/>
            </a:r>
            <a:endParaRPr b="0" i="0" sz="2200" u="none">
              <a:solidFill>
                <a:srgbClr val="000000"/>
              </a:solidFill>
              <a:latin typeface="Twentieth Century"/>
              <a:ea typeface="Twentieth Century"/>
              <a:cs typeface="Twentieth Century"/>
              <a:sym typeface="Twentieth Century"/>
            </a:endParaRPr>
          </a:p>
          <a:p>
            <a:pPr indent="-342900" lvl="0" marL="342900" marR="0" rtl="0" algn="just">
              <a:lnSpc>
                <a:spcPct val="70000"/>
              </a:lnSpc>
              <a:spcBef>
                <a:spcPts val="700"/>
              </a:spcBef>
              <a:spcAft>
                <a:spcPts val="0"/>
              </a:spcAft>
              <a:buClr>
                <a:srgbClr val="C00000"/>
              </a:buClr>
              <a:buSzPts val="1760"/>
              <a:buFont typeface="Noto Sans Symbols"/>
              <a:buChar char="❑"/>
            </a:pPr>
            <a:r>
              <a:rPr b="0" i="0" lang="en-US" sz="2200" u="none">
                <a:solidFill>
                  <a:srgbClr val="000000"/>
                </a:solidFill>
                <a:latin typeface="Calibri"/>
                <a:ea typeface="Calibri"/>
                <a:cs typeface="Calibri"/>
                <a:sym typeface="Calibri"/>
              </a:rPr>
              <a:t>Το πολυμελές πρωτοδικείο μετά από τη λήξη της πενθήμερης έκθεσης των πρακτικών </a:t>
            </a:r>
            <a:r>
              <a:rPr b="1" i="1" lang="en-US" sz="2200" u="none">
                <a:solidFill>
                  <a:srgbClr val="000000"/>
                </a:solidFill>
                <a:latin typeface="Calibri"/>
                <a:ea typeface="Calibri"/>
                <a:cs typeface="Calibri"/>
                <a:sym typeface="Calibri"/>
              </a:rPr>
              <a:t>ανακηρύσσει </a:t>
            </a:r>
            <a:r>
              <a:rPr b="0" i="1" lang="en-US" sz="2200" u="sng">
                <a:solidFill>
                  <a:srgbClr val="000000"/>
                </a:solidFill>
                <a:latin typeface="Calibri"/>
                <a:ea typeface="Calibri"/>
                <a:cs typeface="Calibri"/>
                <a:sym typeface="Calibri"/>
              </a:rPr>
              <a:t>με χωριστή πράξη</a:t>
            </a:r>
            <a:r>
              <a:rPr b="1" i="1" lang="en-US" sz="2200" u="none">
                <a:solidFill>
                  <a:srgbClr val="000000"/>
                </a:solidFill>
                <a:latin typeface="Calibri"/>
                <a:ea typeface="Calibri"/>
                <a:cs typeface="Calibri"/>
                <a:sym typeface="Calibri"/>
              </a:rPr>
              <a:t>:</a:t>
            </a:r>
            <a:r>
              <a:rPr b="0" i="0" lang="en-US" sz="2200" u="none">
                <a:solidFill>
                  <a:srgbClr val="000000"/>
                </a:solidFill>
                <a:latin typeface="Calibri"/>
                <a:ea typeface="Calibri"/>
                <a:cs typeface="Calibri"/>
                <a:sym typeface="Calibri"/>
              </a:rPr>
              <a:t> </a:t>
            </a:r>
            <a:endParaRPr/>
          </a:p>
          <a:p>
            <a:pPr indent="-342900" lvl="0" marL="342900" marR="0" rtl="0" algn="just">
              <a:lnSpc>
                <a:spcPct val="70000"/>
              </a:lnSpc>
              <a:spcBef>
                <a:spcPts val="700"/>
              </a:spcBef>
              <a:spcAft>
                <a:spcPts val="0"/>
              </a:spcAft>
              <a:buClr>
                <a:schemeClr val="accent2"/>
              </a:buClr>
              <a:buSzPts val="1320"/>
              <a:buFont typeface="Noto Sans Symbols"/>
              <a:buNone/>
            </a:pPr>
            <a:r>
              <a:rPr b="0" i="0" lang="en-US" sz="2200" u="none">
                <a:solidFill>
                  <a:srgbClr val="000000"/>
                </a:solidFill>
                <a:latin typeface="Calibri"/>
                <a:ea typeface="Calibri"/>
                <a:cs typeface="Calibri"/>
                <a:sym typeface="Calibri"/>
              </a:rPr>
              <a:t>α) τον επιτυχόντα και τους επιλαχόντες συνδυασμούς, το δήμαρχο, τους τακτικούς και αναπληρωματικούς δημοτικούς συμβούλους κάθε συνδυασμού, τους τακτικούς και αναπληρωματικούς συμβούλους των  κοινοτήτων κάθε συνδυασμού, τους προέδρους των κοινοτήτων έως 300 κατοίκους με τους αναπληρωματικούς τους. </a:t>
            </a:r>
            <a:endParaRPr/>
          </a:p>
          <a:p>
            <a:pPr indent="-342900" lvl="0" marL="342900" marR="0" rtl="0" algn="l">
              <a:lnSpc>
                <a:spcPct val="70000"/>
              </a:lnSpc>
              <a:spcBef>
                <a:spcPts val="700"/>
              </a:spcBef>
              <a:spcAft>
                <a:spcPts val="0"/>
              </a:spcAft>
              <a:buClr>
                <a:schemeClr val="accent2"/>
              </a:buClr>
              <a:buSzPts val="1320"/>
              <a:buFont typeface="Noto Sans Symbols"/>
              <a:buNone/>
            </a:pPr>
            <a:r>
              <a:rPr b="0" i="0" lang="en-US" sz="2200" u="none">
                <a:solidFill>
                  <a:srgbClr val="000000"/>
                </a:solidFill>
                <a:latin typeface="Calibri"/>
                <a:ea typeface="Calibri"/>
                <a:cs typeface="Calibri"/>
                <a:sym typeface="Calibri"/>
              </a:rPr>
              <a:t>β) τους τακτικούς και αναπληρωματικούς σύμβουλους της κάθε εκλογικής περιφέρειας κάθε συνδυασμού. </a:t>
            </a:r>
            <a:endParaRPr/>
          </a:p>
          <a:p>
            <a:pPr indent="-342900" lvl="0" marL="342900" marR="0" rtl="0" algn="l">
              <a:lnSpc>
                <a:spcPct val="70000"/>
              </a:lnSpc>
              <a:spcBef>
                <a:spcPts val="700"/>
              </a:spcBef>
              <a:spcAft>
                <a:spcPts val="0"/>
              </a:spcAft>
              <a:buClr>
                <a:schemeClr val="accent2"/>
              </a:buClr>
              <a:buSzPts val="1320"/>
              <a:buFont typeface="Noto Sans Symbols"/>
              <a:buNone/>
            </a:pPr>
            <a:r>
              <a:rPr b="0" i="1" lang="en-US" sz="2200" u="none">
                <a:solidFill>
                  <a:srgbClr val="000000"/>
                </a:solidFill>
                <a:latin typeface="Calibri"/>
                <a:ea typeface="Calibri"/>
                <a:cs typeface="Calibri"/>
                <a:sym typeface="Calibri"/>
              </a:rPr>
              <a:t>γ) </a:t>
            </a:r>
            <a:r>
              <a:rPr b="0" i="0" lang="en-US" sz="2200" u="none">
                <a:solidFill>
                  <a:srgbClr val="000000"/>
                </a:solidFill>
                <a:latin typeface="Calibri"/>
                <a:ea typeface="Calibri"/>
                <a:cs typeface="Calibri"/>
                <a:sym typeface="Calibri"/>
              </a:rPr>
              <a:t>τους τακτικούς σύμβουλους κάθε συνδυασμού σύμφωνα με τον αριθμό των σταυρών προτίμησης που έχουν λάβει στο σύνολο της εδαφικής περιφέρειας του δήμου. </a:t>
            </a:r>
            <a:endParaRPr/>
          </a:p>
          <a:p>
            <a:pPr indent="-342900" lvl="0" marL="342900" marR="0" rtl="0" algn="l">
              <a:lnSpc>
                <a:spcPct val="70000"/>
              </a:lnSpc>
              <a:spcBef>
                <a:spcPts val="700"/>
              </a:spcBef>
              <a:spcAft>
                <a:spcPts val="0"/>
              </a:spcAft>
              <a:buClr>
                <a:schemeClr val="accent2"/>
              </a:buClr>
              <a:buSzPts val="1320"/>
              <a:buFont typeface="Noto Sans Symbols"/>
              <a:buNone/>
            </a:pPr>
            <a:r>
              <a:t/>
            </a:r>
            <a:endParaRPr b="0" i="0" sz="2200" u="none">
              <a:solidFill>
                <a:srgbClr val="000000"/>
              </a:solidFill>
              <a:latin typeface="Calibri"/>
              <a:ea typeface="Calibri"/>
              <a:cs typeface="Calibri"/>
              <a:sym typeface="Calibri"/>
            </a:endParaRPr>
          </a:p>
          <a:p>
            <a:pPr indent="-342900" lvl="0" marL="342900" marR="0" rtl="0" algn="l">
              <a:lnSpc>
                <a:spcPct val="70000"/>
              </a:lnSpc>
              <a:spcBef>
                <a:spcPts val="700"/>
              </a:spcBef>
              <a:spcAft>
                <a:spcPts val="0"/>
              </a:spcAft>
              <a:buClr>
                <a:srgbClr val="C00000"/>
              </a:buClr>
              <a:buSzPts val="1760"/>
              <a:buFont typeface="Noto Sans Symbols"/>
              <a:buChar char="❑"/>
            </a:pPr>
            <a:r>
              <a:rPr b="0" i="0" lang="en-US" sz="2200" u="none">
                <a:solidFill>
                  <a:srgbClr val="000000"/>
                </a:solidFill>
                <a:latin typeface="Calibri"/>
                <a:ea typeface="Calibri"/>
                <a:cs typeface="Calibri"/>
                <a:sym typeface="Calibri"/>
              </a:rPr>
              <a:t>Ο πρόεδρος του πρωτοδικείου </a:t>
            </a:r>
            <a:r>
              <a:rPr b="1" i="1" lang="en-US" sz="2200" u="none">
                <a:solidFill>
                  <a:srgbClr val="000000"/>
                </a:solidFill>
                <a:latin typeface="Calibri"/>
                <a:ea typeface="Calibri"/>
                <a:cs typeface="Calibri"/>
                <a:sym typeface="Calibri"/>
              </a:rPr>
              <a:t>εκθέτει τις αποφάσεις</a:t>
            </a:r>
            <a:r>
              <a:rPr b="0" i="0" lang="en-US" sz="2200" u="none">
                <a:solidFill>
                  <a:srgbClr val="000000"/>
                </a:solidFill>
                <a:latin typeface="Calibri"/>
                <a:ea typeface="Calibri"/>
                <a:cs typeface="Calibri"/>
                <a:sym typeface="Calibri"/>
              </a:rPr>
              <a:t> στο κατάστημα του δικαστηρίου επί τρεις (3) συνεχείς ημέρες και αποστέλλει αντίγραφό τους στον περιφερειάρχη και στον  Συντονιστή της Απ. Διοίκησης. </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3" name="Shape 433"/>
        <p:cNvGrpSpPr/>
        <p:nvPr/>
      </p:nvGrpSpPr>
      <p:grpSpPr>
        <a:xfrm>
          <a:off x="0" y="0"/>
          <a:ext cx="0" cy="0"/>
          <a:chOff x="0" y="0"/>
          <a:chExt cx="0" cy="0"/>
        </a:xfrm>
      </p:grpSpPr>
      <p:sp>
        <p:nvSpPr>
          <p:cNvPr id="434" name="Google Shape;434;p67"/>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107950" rtl="0" algn="ctr">
              <a:lnSpc>
                <a:spcPct val="80000"/>
              </a:lnSpc>
              <a:spcBef>
                <a:spcPts val="0"/>
              </a:spcBef>
              <a:spcAft>
                <a:spcPts val="0"/>
              </a:spcAft>
              <a:buClr>
                <a:schemeClr val="dk2"/>
              </a:buClr>
              <a:buSzPts val="4400"/>
              <a:buFont typeface="Calibri"/>
              <a:buNone/>
            </a:pPr>
            <a:r>
              <a:rPr b="1" i="0" lang="en-US" sz="4400" u="sng">
                <a:solidFill>
                  <a:schemeClr val="dk2"/>
                </a:solidFill>
                <a:latin typeface="Calibri"/>
                <a:ea typeface="Calibri"/>
                <a:cs typeface="Calibri"/>
                <a:sym typeface="Calibri"/>
              </a:rPr>
              <a:t>Ενστάσεις (Ι)</a:t>
            </a:r>
            <a:endParaRPr/>
          </a:p>
        </p:txBody>
      </p:sp>
      <p:sp>
        <p:nvSpPr>
          <p:cNvPr id="435" name="Google Shape;435;p67"/>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335280" lvl="0" marL="450850" marR="0" rtl="0" algn="l">
              <a:lnSpc>
                <a:spcPct val="80000"/>
              </a:lnSpc>
              <a:spcBef>
                <a:spcPts val="0"/>
              </a:spcBef>
              <a:spcAft>
                <a:spcPts val="0"/>
              </a:spcAft>
              <a:buClr>
                <a:srgbClr val="C00000"/>
              </a:buClr>
              <a:buSzPts val="1800"/>
              <a:buFont typeface="Noto Sans Symbols"/>
              <a:buChar char="❑"/>
            </a:pPr>
            <a:r>
              <a:rPr b="1" i="0" lang="en-US" sz="1800" u="none">
                <a:solidFill>
                  <a:schemeClr val="dk1"/>
                </a:solidFill>
                <a:latin typeface="Calibri"/>
                <a:ea typeface="Calibri"/>
                <a:cs typeface="Calibri"/>
                <a:sym typeface="Calibri"/>
              </a:rPr>
              <a:t>Κατά της πράξης, </a:t>
            </a:r>
            <a:r>
              <a:rPr b="0" i="0" lang="en-US" sz="1800" u="none">
                <a:solidFill>
                  <a:schemeClr val="dk1"/>
                </a:solidFill>
                <a:latin typeface="Calibri"/>
                <a:ea typeface="Calibri"/>
                <a:cs typeface="Calibri"/>
                <a:sym typeface="Calibri"/>
              </a:rPr>
              <a:t>με την οποία ανακηρύσσονται οι επιτυχόντες και οι επιλαχόντες συνδυασμοί, καθώς και οι υποψήφιοι κάθε συνδυασμού που εκλέγονται ως τακτικοί ή αναπληρωματικοί, μπορεί να ασκηθεί ένσταση μέσα σε προθεσμία 7 ημερών από τη λήξη του χρόνου έκθεσης της πράξης. </a:t>
            </a:r>
            <a:endParaRPr sz="1800"/>
          </a:p>
          <a:p>
            <a:pPr indent="-335280" lvl="0" marL="450850" marR="0" rtl="0" algn="l">
              <a:lnSpc>
                <a:spcPct val="80000"/>
              </a:lnSpc>
              <a:spcBef>
                <a:spcPts val="700"/>
              </a:spcBef>
              <a:spcAft>
                <a:spcPts val="0"/>
              </a:spcAft>
              <a:buClr>
                <a:srgbClr val="C00000"/>
              </a:buClr>
              <a:buSzPts val="1800"/>
              <a:buFont typeface="Noto Sans Symbols"/>
              <a:buChar char="❑"/>
            </a:pPr>
            <a:r>
              <a:rPr b="1" i="0" lang="en-US" sz="1800" u="none">
                <a:solidFill>
                  <a:schemeClr val="dk1"/>
                </a:solidFill>
                <a:latin typeface="Calibri"/>
                <a:ea typeface="Calibri"/>
                <a:cs typeface="Calibri"/>
                <a:sym typeface="Calibri"/>
              </a:rPr>
              <a:t>Δικαίωμα ένστασης</a:t>
            </a:r>
            <a:r>
              <a:rPr b="0" i="0" lang="en-US" sz="1800" u="none">
                <a:solidFill>
                  <a:schemeClr val="dk1"/>
                </a:solidFill>
                <a:latin typeface="Calibri"/>
                <a:ea typeface="Calibri"/>
                <a:cs typeface="Calibri"/>
                <a:sym typeface="Calibri"/>
              </a:rPr>
              <a:t> έχει κάθε εκλογέας εγγεγραμμένος στους εκλογικούς καταλόγους του δήμου, καθώς και ο υποψήφιος κατά τις εκλογές στον οικείο δήμο. </a:t>
            </a:r>
            <a:endParaRPr sz="1800"/>
          </a:p>
          <a:p>
            <a:pPr indent="-335280" lvl="0" marL="450850" marR="0" rtl="0" algn="l">
              <a:lnSpc>
                <a:spcPct val="80000"/>
              </a:lnSpc>
              <a:spcBef>
                <a:spcPts val="700"/>
              </a:spcBef>
              <a:spcAft>
                <a:spcPts val="0"/>
              </a:spcAft>
              <a:buClr>
                <a:srgbClr val="C00000"/>
              </a:buClr>
              <a:buSzPts val="1800"/>
              <a:buFont typeface="Noto Sans Symbols"/>
              <a:buChar char="❑"/>
            </a:pPr>
            <a:r>
              <a:rPr b="0" i="0" lang="en-US" sz="1800" u="none">
                <a:solidFill>
                  <a:schemeClr val="dk1"/>
                </a:solidFill>
                <a:latin typeface="Calibri"/>
                <a:ea typeface="Calibri"/>
                <a:cs typeface="Calibri"/>
                <a:sym typeface="Calibri"/>
              </a:rPr>
              <a:t>Η ένσταση ασκείται με δικόγραφο, το οποίο κατατίθεται μαζί με τρία αντίγραφα στην αρχή που εξέδωσε την προσβαλλόμενη πράξη. Η προθεσμία για την άσκηση της ένστασης ή η άσκησή της </a:t>
            </a:r>
            <a:r>
              <a:rPr b="1" i="1" lang="en-US" sz="1800" u="none">
                <a:solidFill>
                  <a:schemeClr val="dk1"/>
                </a:solidFill>
                <a:latin typeface="Calibri"/>
                <a:ea typeface="Calibri"/>
                <a:cs typeface="Calibri"/>
                <a:sym typeface="Calibri"/>
              </a:rPr>
              <a:t>δεν αναστέλλει την εκτέλεση </a:t>
            </a:r>
            <a:r>
              <a:rPr b="0" i="0" lang="en-US" sz="1800" u="none">
                <a:solidFill>
                  <a:schemeClr val="dk1"/>
                </a:solidFill>
                <a:latin typeface="Calibri"/>
                <a:ea typeface="Calibri"/>
                <a:cs typeface="Calibri"/>
                <a:sym typeface="Calibri"/>
              </a:rPr>
              <a:t>της προσβαλλόμενης πράξης. </a:t>
            </a:r>
            <a:endParaRPr sz="1800"/>
          </a:p>
          <a:p>
            <a:pPr indent="-335280" lvl="0" marL="450850" marR="0" rtl="0" algn="l">
              <a:lnSpc>
                <a:spcPct val="80000"/>
              </a:lnSpc>
              <a:spcBef>
                <a:spcPts val="700"/>
              </a:spcBef>
              <a:spcAft>
                <a:spcPts val="0"/>
              </a:spcAft>
              <a:buClr>
                <a:srgbClr val="C00000"/>
              </a:buClr>
              <a:buSzPts val="1800"/>
              <a:buFont typeface="Noto Sans Symbols"/>
              <a:buChar char="❑"/>
            </a:pPr>
            <a:r>
              <a:rPr b="0" i="0" lang="en-US" sz="1800" u="none">
                <a:solidFill>
                  <a:schemeClr val="dk1"/>
                </a:solidFill>
                <a:latin typeface="Calibri"/>
                <a:ea typeface="Calibri"/>
                <a:cs typeface="Calibri"/>
                <a:sym typeface="Calibri"/>
              </a:rPr>
              <a:t>Οι ενστάσεις εκδικάζονται σε πρώτο και τελευταίο βαθμό από το </a:t>
            </a:r>
            <a:r>
              <a:rPr b="1" i="1" lang="en-US" sz="1800" u="sng">
                <a:solidFill>
                  <a:schemeClr val="dk1"/>
                </a:solidFill>
                <a:latin typeface="Calibri"/>
                <a:ea typeface="Calibri"/>
                <a:cs typeface="Calibri"/>
                <a:sym typeface="Calibri"/>
              </a:rPr>
              <a:t>τριμελές διοικητικό πρωτοδικείο</a:t>
            </a:r>
            <a:r>
              <a:rPr b="0" i="0" lang="en-US" sz="1800" u="none">
                <a:solidFill>
                  <a:schemeClr val="dk1"/>
                </a:solidFill>
                <a:latin typeface="Calibri"/>
                <a:ea typeface="Calibri"/>
                <a:cs typeface="Calibri"/>
                <a:sym typeface="Calibri"/>
              </a:rPr>
              <a:t>, στην περιφέρεια του οποίου έχει την έδρα του ο οικείος δήμος.</a:t>
            </a:r>
            <a:endParaRPr sz="1800"/>
          </a:p>
          <a:p>
            <a:pPr indent="-227648" lvl="0" marL="319088" marR="0" rtl="0" algn="l">
              <a:spcBef>
                <a:spcPts val="700"/>
              </a:spcBef>
              <a:spcAft>
                <a:spcPts val="0"/>
              </a:spcAft>
              <a:buClr>
                <a:schemeClr val="accent2"/>
              </a:buClr>
              <a:buSzPts val="1440"/>
              <a:buFont typeface="Noto Sans Symbols"/>
              <a:buNone/>
            </a:pPr>
            <a:r>
              <a:t/>
            </a:r>
            <a:endParaRPr b="0" i="0" sz="1800" u="none">
              <a:solidFill>
                <a:schemeClr val="dk1"/>
              </a:solidFill>
              <a:latin typeface="Calibri"/>
              <a:ea typeface="Calibri"/>
              <a:cs typeface="Calibri"/>
              <a:sym typeface="Calibri"/>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9" name="Shape 439"/>
        <p:cNvGrpSpPr/>
        <p:nvPr/>
      </p:nvGrpSpPr>
      <p:grpSpPr>
        <a:xfrm>
          <a:off x="0" y="0"/>
          <a:ext cx="0" cy="0"/>
          <a:chOff x="0" y="0"/>
          <a:chExt cx="0" cy="0"/>
        </a:xfrm>
      </p:grpSpPr>
      <p:sp>
        <p:nvSpPr>
          <p:cNvPr id="440" name="Google Shape;440;p68"/>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Twentieth Century"/>
              <a:buNone/>
            </a:pPr>
            <a:br>
              <a:rPr b="1" i="0" lang="en-US" sz="4400" u="sng">
                <a:solidFill>
                  <a:schemeClr val="dk2"/>
                </a:solidFill>
                <a:latin typeface="Twentieth Century"/>
                <a:ea typeface="Twentieth Century"/>
                <a:cs typeface="Twentieth Century"/>
                <a:sym typeface="Twentieth Century"/>
              </a:rPr>
            </a:br>
            <a:r>
              <a:rPr b="1" i="0" lang="en-US" sz="4400" u="sng">
                <a:solidFill>
                  <a:schemeClr val="dk2"/>
                </a:solidFill>
                <a:latin typeface="Calibri"/>
                <a:ea typeface="Calibri"/>
                <a:cs typeface="Calibri"/>
                <a:sym typeface="Calibri"/>
              </a:rPr>
              <a:t>Ενστάσεις (ΙΙ) </a:t>
            </a:r>
            <a:br>
              <a:rPr b="1" i="0" lang="en-US" sz="4400" u="sng">
                <a:solidFill>
                  <a:schemeClr val="dk2"/>
                </a:solidFill>
                <a:latin typeface="Calibri"/>
                <a:ea typeface="Calibri"/>
                <a:cs typeface="Calibri"/>
                <a:sym typeface="Calibri"/>
              </a:rPr>
            </a:br>
            <a:endParaRPr/>
          </a:p>
        </p:txBody>
      </p:sp>
      <p:sp>
        <p:nvSpPr>
          <p:cNvPr id="441" name="Google Shape;441;p68"/>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0" lvl="0" marL="107950" marR="0" rtl="0" algn="l">
              <a:lnSpc>
                <a:spcPct val="80000"/>
              </a:lnSpc>
              <a:spcBef>
                <a:spcPts val="0"/>
              </a:spcBef>
              <a:spcAft>
                <a:spcPts val="0"/>
              </a:spcAft>
              <a:buClr>
                <a:schemeClr val="accent2"/>
              </a:buClr>
              <a:buSzPts val="1440"/>
              <a:buFont typeface="Noto Sans Symbols"/>
              <a:buNone/>
            </a:pPr>
            <a:r>
              <a:rPr b="1" i="1" lang="en-US" sz="2400" u="none">
                <a:solidFill>
                  <a:schemeClr val="dk1"/>
                </a:solidFill>
                <a:latin typeface="Calibri"/>
                <a:ea typeface="Calibri"/>
                <a:cs typeface="Calibri"/>
                <a:sym typeface="Calibri"/>
              </a:rPr>
              <a:t>Λόγους ένστασης </a:t>
            </a:r>
            <a:r>
              <a:rPr b="0" i="0" lang="en-US" sz="2400" u="none">
                <a:solidFill>
                  <a:schemeClr val="dk1"/>
                </a:solidFill>
                <a:latin typeface="Calibri"/>
                <a:ea typeface="Calibri"/>
                <a:cs typeface="Calibri"/>
                <a:sym typeface="Calibri"/>
              </a:rPr>
              <a:t>μπορούν να θεμελιώσουν: </a:t>
            </a:r>
            <a:endParaRPr/>
          </a:p>
          <a:p>
            <a:pPr indent="0" lvl="0" marL="107950" marR="0" rtl="0" algn="l">
              <a:lnSpc>
                <a:spcPct val="80000"/>
              </a:lnSpc>
              <a:spcBef>
                <a:spcPts val="70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a:p>
            <a:pPr indent="0" lvl="0" marL="107950" marR="0" rtl="0" algn="l">
              <a:lnSpc>
                <a:spcPct val="80000"/>
              </a:lnSpc>
              <a:spcBef>
                <a:spcPts val="700"/>
              </a:spcBef>
              <a:spcAft>
                <a:spcPts val="0"/>
              </a:spcAft>
              <a:buClr>
                <a:schemeClr val="accent2"/>
              </a:buClr>
              <a:buSzPts val="1440"/>
              <a:buFont typeface="Noto Sans Symbols"/>
              <a:buNone/>
            </a:pPr>
            <a:r>
              <a:rPr b="0" i="0" lang="en-US" sz="2400" u="none">
                <a:solidFill>
                  <a:schemeClr val="dk1"/>
                </a:solidFill>
                <a:latin typeface="Calibri"/>
                <a:ea typeface="Calibri"/>
                <a:cs typeface="Calibri"/>
                <a:sym typeface="Calibri"/>
              </a:rPr>
              <a:t>α) η έλλειψη </a:t>
            </a:r>
            <a:r>
              <a:rPr b="1" i="1" lang="en-US" sz="2400" u="none">
                <a:solidFill>
                  <a:schemeClr val="dk1"/>
                </a:solidFill>
                <a:latin typeface="Calibri"/>
                <a:ea typeface="Calibri"/>
                <a:cs typeface="Calibri"/>
                <a:sym typeface="Calibri"/>
              </a:rPr>
              <a:t>νόμιμων προσόντων </a:t>
            </a:r>
            <a:r>
              <a:rPr b="0" i="0" lang="en-US" sz="2400" u="none">
                <a:solidFill>
                  <a:schemeClr val="dk1"/>
                </a:solidFill>
                <a:latin typeface="Calibri"/>
                <a:ea typeface="Calibri"/>
                <a:cs typeface="Calibri"/>
                <a:sym typeface="Calibri"/>
              </a:rPr>
              <a:t>και η συνδρομή </a:t>
            </a:r>
            <a:r>
              <a:rPr b="1" i="1" lang="en-US" sz="2400" u="none">
                <a:solidFill>
                  <a:schemeClr val="dk1"/>
                </a:solidFill>
                <a:latin typeface="Calibri"/>
                <a:ea typeface="Calibri"/>
                <a:cs typeface="Calibri"/>
                <a:sym typeface="Calibri"/>
              </a:rPr>
              <a:t>κωλυμάτων </a:t>
            </a:r>
            <a:r>
              <a:rPr b="0" i="0" lang="en-US" sz="2400" u="none">
                <a:solidFill>
                  <a:schemeClr val="dk1"/>
                </a:solidFill>
                <a:latin typeface="Calibri"/>
                <a:ea typeface="Calibri"/>
                <a:cs typeface="Calibri"/>
                <a:sym typeface="Calibri"/>
              </a:rPr>
              <a:t>σε υποψηφίους που έχουν εκλεγεί ως τακτικά ή αναπληρωματικά μέλη, </a:t>
            </a:r>
            <a:endParaRPr/>
          </a:p>
          <a:p>
            <a:pPr indent="0" lvl="0" marL="107950" marR="0" rtl="0" algn="l">
              <a:lnSpc>
                <a:spcPct val="80000"/>
              </a:lnSpc>
              <a:spcBef>
                <a:spcPts val="700"/>
              </a:spcBef>
              <a:spcAft>
                <a:spcPts val="0"/>
              </a:spcAft>
              <a:buClr>
                <a:schemeClr val="accent2"/>
              </a:buClr>
              <a:buSzPts val="1440"/>
              <a:buFont typeface="Noto Sans Symbols"/>
              <a:buNone/>
            </a:pPr>
            <a:r>
              <a:rPr b="0" i="0" lang="en-US" sz="2400" u="none">
                <a:solidFill>
                  <a:schemeClr val="dk1"/>
                </a:solidFill>
                <a:latin typeface="Calibri"/>
                <a:ea typeface="Calibri"/>
                <a:cs typeface="Calibri"/>
                <a:sym typeface="Calibri"/>
              </a:rPr>
              <a:t>β) η </a:t>
            </a:r>
            <a:r>
              <a:rPr b="1" i="1" lang="en-US" sz="2400" u="none">
                <a:solidFill>
                  <a:schemeClr val="dk1"/>
                </a:solidFill>
                <a:latin typeface="Calibri"/>
                <a:ea typeface="Calibri"/>
                <a:cs typeface="Calibri"/>
                <a:sym typeface="Calibri"/>
              </a:rPr>
              <a:t>παράβαση του νόμου </a:t>
            </a:r>
            <a:r>
              <a:rPr b="0" i="0" lang="en-US" sz="2400" u="none">
                <a:solidFill>
                  <a:schemeClr val="dk1"/>
                </a:solidFill>
                <a:latin typeface="Calibri"/>
                <a:ea typeface="Calibri"/>
                <a:cs typeface="Calibri"/>
                <a:sym typeface="Calibri"/>
              </a:rPr>
              <a:t>κατά τη </a:t>
            </a:r>
            <a:r>
              <a:rPr b="0" i="0" lang="en-US" sz="2400" u="sng">
                <a:solidFill>
                  <a:schemeClr val="dk1"/>
                </a:solidFill>
                <a:latin typeface="Calibri"/>
                <a:ea typeface="Calibri"/>
                <a:cs typeface="Calibri"/>
                <a:sym typeface="Calibri"/>
              </a:rPr>
              <a:t>διεξαγωγή</a:t>
            </a:r>
            <a:r>
              <a:rPr b="0" i="0" lang="en-US" sz="2400" u="none">
                <a:solidFill>
                  <a:schemeClr val="dk1"/>
                </a:solidFill>
                <a:latin typeface="Calibri"/>
                <a:ea typeface="Calibri"/>
                <a:cs typeface="Calibri"/>
                <a:sym typeface="Calibri"/>
              </a:rPr>
              <a:t> της εκλογής ή κατά την </a:t>
            </a:r>
            <a:r>
              <a:rPr b="0" i="0" lang="en-US" sz="2400" u="sng">
                <a:solidFill>
                  <a:schemeClr val="dk1"/>
                </a:solidFill>
                <a:latin typeface="Calibri"/>
                <a:ea typeface="Calibri"/>
                <a:cs typeface="Calibri"/>
                <a:sym typeface="Calibri"/>
              </a:rPr>
              <a:t>εξαγωγή</a:t>
            </a:r>
            <a:r>
              <a:rPr b="0" i="0" lang="en-US" sz="2400" u="none">
                <a:solidFill>
                  <a:schemeClr val="dk1"/>
                </a:solidFill>
                <a:latin typeface="Calibri"/>
                <a:ea typeface="Calibri"/>
                <a:cs typeface="Calibri"/>
                <a:sym typeface="Calibri"/>
              </a:rPr>
              <a:t> του εκλογικού αποτελέσματος ή κατά την </a:t>
            </a:r>
            <a:r>
              <a:rPr b="0" i="0" lang="en-US" sz="2400" u="sng">
                <a:solidFill>
                  <a:schemeClr val="dk1"/>
                </a:solidFill>
                <a:latin typeface="Calibri"/>
                <a:ea typeface="Calibri"/>
                <a:cs typeface="Calibri"/>
                <a:sym typeface="Calibri"/>
              </a:rPr>
              <a:t>ανακήρυξη των υποψήφιων</a:t>
            </a:r>
            <a:r>
              <a:rPr b="0" i="0" lang="en-US" sz="2400" u="none">
                <a:solidFill>
                  <a:schemeClr val="dk1"/>
                </a:solidFill>
                <a:latin typeface="Calibri"/>
                <a:ea typeface="Calibri"/>
                <a:cs typeface="Calibri"/>
                <a:sym typeface="Calibri"/>
              </a:rPr>
              <a:t> συνδυασμών (από το πρωτοδικείο) ή κατά την </a:t>
            </a:r>
            <a:r>
              <a:rPr b="0" i="0" lang="en-US" sz="2400" u="sng">
                <a:solidFill>
                  <a:schemeClr val="dk1"/>
                </a:solidFill>
                <a:latin typeface="Calibri"/>
                <a:ea typeface="Calibri"/>
                <a:cs typeface="Calibri"/>
                <a:sym typeface="Calibri"/>
              </a:rPr>
              <a:t>ανακήρυξη των επιτυχόντων και επιλαχόντων συνδυασμών</a:t>
            </a:r>
            <a:r>
              <a:rPr b="0" i="0" lang="en-US" sz="2400" u="none">
                <a:solidFill>
                  <a:schemeClr val="dk1"/>
                </a:solidFill>
                <a:latin typeface="Calibri"/>
                <a:ea typeface="Calibri"/>
                <a:cs typeface="Calibri"/>
                <a:sym typeface="Calibri"/>
              </a:rPr>
              <a:t> και των προσώπων που ανήκουν σε αυτούς, </a:t>
            </a:r>
            <a:endParaRPr/>
          </a:p>
          <a:p>
            <a:pPr indent="0" lvl="0" marL="107950" marR="0" rtl="0" algn="l">
              <a:lnSpc>
                <a:spcPct val="80000"/>
              </a:lnSpc>
              <a:spcBef>
                <a:spcPts val="700"/>
              </a:spcBef>
              <a:spcAft>
                <a:spcPts val="0"/>
              </a:spcAft>
              <a:buClr>
                <a:schemeClr val="accent2"/>
              </a:buClr>
              <a:buSzPts val="1440"/>
              <a:buFont typeface="Noto Sans Symbols"/>
              <a:buNone/>
            </a:pPr>
            <a:r>
              <a:rPr b="0" i="0" lang="en-US" sz="2400" u="none">
                <a:solidFill>
                  <a:schemeClr val="dk1"/>
                </a:solidFill>
                <a:latin typeface="Calibri"/>
                <a:ea typeface="Calibri"/>
                <a:cs typeface="Calibri"/>
                <a:sym typeface="Calibri"/>
              </a:rPr>
              <a:t>γ) η ακυρότητα ή η εσφαλμένη αρίθμηση των </a:t>
            </a:r>
            <a:r>
              <a:rPr b="1" i="1" lang="en-US" sz="2400" u="none">
                <a:solidFill>
                  <a:schemeClr val="dk1"/>
                </a:solidFill>
                <a:latin typeface="Calibri"/>
                <a:ea typeface="Calibri"/>
                <a:cs typeface="Calibri"/>
                <a:sym typeface="Calibri"/>
              </a:rPr>
              <a:t>ψηφοδελτίων</a:t>
            </a:r>
            <a:r>
              <a:rPr b="0" i="0" lang="en-US" sz="2400" u="none">
                <a:solidFill>
                  <a:schemeClr val="dk1"/>
                </a:solidFill>
                <a:latin typeface="Calibri"/>
                <a:ea typeface="Calibri"/>
                <a:cs typeface="Calibri"/>
                <a:sym typeface="Calibri"/>
              </a:rPr>
              <a:t>.</a:t>
            </a:r>
            <a:endParaRPr/>
          </a:p>
          <a:p>
            <a:pPr indent="-227648" lvl="0" marL="319088" marR="0" rtl="0" algn="l">
              <a:spcBef>
                <a:spcPts val="700"/>
              </a:spcBef>
              <a:spcAft>
                <a:spcPts val="0"/>
              </a:spcAft>
              <a:buClr>
                <a:schemeClr val="accent2"/>
              </a:buClr>
              <a:buSzPts val="1440"/>
              <a:buFont typeface="Noto Sans Symbols"/>
              <a:buNone/>
            </a:pPr>
            <a:r>
              <a:t/>
            </a:r>
            <a:endParaRPr b="0" i="0" sz="2400" u="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Google Shape;176;p24"/>
          <p:cNvSpPr txBox="1"/>
          <p:nvPr>
            <p:ph type="title"/>
          </p:nvPr>
        </p:nvSpPr>
        <p:spPr>
          <a:xfrm>
            <a:off x="457200" y="404812"/>
            <a:ext cx="8229600" cy="7207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000"/>
              <a:buFont typeface="Calibri"/>
              <a:buNone/>
            </a:pPr>
            <a:r>
              <a:rPr b="1" i="0" lang="en-US" sz="4000" u="none">
                <a:solidFill>
                  <a:schemeClr val="dk2"/>
                </a:solidFill>
                <a:latin typeface="Calibri"/>
                <a:ea typeface="Calibri"/>
                <a:cs typeface="Calibri"/>
                <a:sym typeface="Calibri"/>
              </a:rPr>
              <a:t>Χρόνος διενέργειας των εκλογών</a:t>
            </a:r>
            <a:endParaRPr/>
          </a:p>
        </p:txBody>
      </p:sp>
      <p:sp>
        <p:nvSpPr>
          <p:cNvPr id="177" name="Google Shape;177;p24"/>
          <p:cNvSpPr txBox="1"/>
          <p:nvPr>
            <p:ph idx="1" type="body"/>
          </p:nvPr>
        </p:nvSpPr>
        <p:spPr>
          <a:xfrm>
            <a:off x="457200" y="1773237"/>
            <a:ext cx="8229600" cy="4800600"/>
          </a:xfrm>
          <a:prstGeom prst="rect">
            <a:avLst/>
          </a:prstGeom>
          <a:noFill/>
          <a:ln>
            <a:noFill/>
          </a:ln>
        </p:spPr>
        <p:txBody>
          <a:bodyPr anchorCtr="0" anchor="t" bIns="45700" lIns="91425" spcFirstLastPara="1" rIns="91425" wrap="square" tIns="45700">
            <a:noAutofit/>
          </a:bodyPr>
          <a:lstStyle/>
          <a:p>
            <a:pPr indent="-319087" lvl="0" marL="319087" marR="0" rtl="0" algn="l">
              <a:lnSpc>
                <a:spcPct val="100000"/>
              </a:lnSpc>
              <a:spcBef>
                <a:spcPts val="0"/>
              </a:spcBef>
              <a:spcAft>
                <a:spcPts val="0"/>
              </a:spcAft>
              <a:buClr>
                <a:schemeClr val="accent2"/>
              </a:buClr>
              <a:buSzPts val="1740"/>
              <a:buFont typeface="Noto Sans Symbols"/>
              <a:buChar char="❑"/>
            </a:pPr>
            <a:r>
              <a:rPr b="0" i="0" lang="en-US" sz="2900" u="none">
                <a:solidFill>
                  <a:schemeClr val="dk1"/>
                </a:solidFill>
                <a:latin typeface="Calibri"/>
                <a:ea typeface="Calibri"/>
                <a:cs typeface="Calibri"/>
                <a:sym typeface="Calibri"/>
              </a:rPr>
              <a:t>Οι εκλογές για την ανάδειξη των δημοτικών αρχών της νέας δημοτικής περιόδου θα διεξαχθούν την Κυριακή </a:t>
            </a:r>
            <a:r>
              <a:rPr b="1" i="0" lang="en-US" sz="2900" u="none">
                <a:solidFill>
                  <a:srgbClr val="C00000"/>
                </a:solidFill>
                <a:latin typeface="Calibri"/>
                <a:ea typeface="Calibri"/>
                <a:cs typeface="Calibri"/>
                <a:sym typeface="Calibri"/>
              </a:rPr>
              <a:t>26 Μαΐου 2019.</a:t>
            </a:r>
            <a:endParaRPr/>
          </a:p>
          <a:p>
            <a:pPr indent="-319087" lvl="0" marL="319087" marR="0" rtl="0" algn="l">
              <a:lnSpc>
                <a:spcPct val="100000"/>
              </a:lnSpc>
              <a:spcBef>
                <a:spcPts val="700"/>
              </a:spcBef>
              <a:spcAft>
                <a:spcPts val="0"/>
              </a:spcAft>
              <a:buClr>
                <a:schemeClr val="accent2"/>
              </a:buClr>
              <a:buSzPts val="1740"/>
              <a:buFont typeface="Noto Sans Symbols"/>
              <a:buChar char="❑"/>
            </a:pPr>
            <a:r>
              <a:rPr b="0" i="0" lang="en-US" sz="2900" u="none">
                <a:solidFill>
                  <a:schemeClr val="dk1"/>
                </a:solidFill>
                <a:latin typeface="Calibri"/>
                <a:ea typeface="Calibri"/>
                <a:cs typeface="Calibri"/>
                <a:sym typeface="Calibri"/>
              </a:rPr>
              <a:t>Σε περίπτωση επανάληψης της ψηφοφορίας, αυτή θα διεξαχθεί την επόμενη </a:t>
            </a:r>
            <a:r>
              <a:rPr b="1" i="0" lang="en-US" sz="2900" u="none">
                <a:solidFill>
                  <a:srgbClr val="C00000"/>
                </a:solidFill>
                <a:latin typeface="Calibri"/>
                <a:ea typeface="Calibri"/>
                <a:cs typeface="Calibri"/>
                <a:sym typeface="Calibri"/>
              </a:rPr>
              <a:t>Κυριακή 2 Ιουνίου 2019</a:t>
            </a:r>
            <a:r>
              <a:rPr b="0" i="0" lang="en-US" sz="2900" u="none">
                <a:solidFill>
                  <a:schemeClr val="dk1"/>
                </a:solidFill>
                <a:latin typeface="Calibri"/>
                <a:ea typeface="Calibri"/>
                <a:cs typeface="Calibri"/>
                <a:sym typeface="Calibri"/>
              </a:rPr>
              <a:t>.</a:t>
            </a:r>
            <a:endParaRPr/>
          </a:p>
          <a:p>
            <a:pPr indent="-319087" lvl="0" marL="319087" marR="0" rtl="0" algn="l">
              <a:lnSpc>
                <a:spcPct val="100000"/>
              </a:lnSpc>
              <a:spcBef>
                <a:spcPts val="700"/>
              </a:spcBef>
              <a:spcAft>
                <a:spcPts val="0"/>
              </a:spcAft>
              <a:buClr>
                <a:schemeClr val="accent2"/>
              </a:buClr>
              <a:buSzPts val="1740"/>
              <a:buFont typeface="Noto Sans Symbols"/>
              <a:buChar char="❑"/>
            </a:pPr>
            <a:r>
              <a:rPr b="0" i="0" lang="en-US" sz="2900" u="none">
                <a:solidFill>
                  <a:schemeClr val="dk1"/>
                </a:solidFill>
                <a:latin typeface="Calibri"/>
                <a:ea typeface="Calibri"/>
                <a:cs typeface="Calibri"/>
                <a:sym typeface="Calibri"/>
              </a:rPr>
              <a:t>Η εγκατάσταση των νέων δημοτικών αρχών θα πραγματοποιηθεί την </a:t>
            </a:r>
            <a:r>
              <a:rPr b="1" i="0" lang="en-US" sz="2900" u="none">
                <a:solidFill>
                  <a:srgbClr val="C00000"/>
                </a:solidFill>
                <a:latin typeface="Calibri"/>
                <a:ea typeface="Calibri"/>
                <a:cs typeface="Calibri"/>
                <a:sym typeface="Calibri"/>
              </a:rPr>
              <a:t>1</a:t>
            </a:r>
            <a:r>
              <a:rPr b="1" baseline="30000" i="0" lang="en-US" sz="2900" u="none">
                <a:solidFill>
                  <a:srgbClr val="C00000"/>
                </a:solidFill>
                <a:latin typeface="Calibri"/>
                <a:ea typeface="Calibri"/>
                <a:cs typeface="Calibri"/>
                <a:sym typeface="Calibri"/>
              </a:rPr>
              <a:t>η</a:t>
            </a:r>
            <a:r>
              <a:rPr b="1" i="0" lang="en-US" sz="2900" u="none">
                <a:solidFill>
                  <a:srgbClr val="C00000"/>
                </a:solidFill>
                <a:latin typeface="Calibri"/>
                <a:ea typeface="Calibri"/>
                <a:cs typeface="Calibri"/>
                <a:sym typeface="Calibri"/>
              </a:rPr>
              <a:t> Σεπτεμβρίου 2019</a:t>
            </a:r>
            <a:r>
              <a:rPr b="0" i="0" lang="en-US" sz="2900" u="none">
                <a:solidFill>
                  <a:srgbClr val="C00000"/>
                </a:solidFill>
                <a:latin typeface="Calibri"/>
                <a:ea typeface="Calibri"/>
                <a:cs typeface="Calibri"/>
                <a:sym typeface="Calibri"/>
              </a:rPr>
              <a:t> </a:t>
            </a:r>
            <a:r>
              <a:rPr b="0" i="0" lang="en-US" sz="2900" u="none">
                <a:solidFill>
                  <a:schemeClr val="dk1"/>
                </a:solidFill>
                <a:latin typeface="Calibri"/>
                <a:ea typeface="Calibri"/>
                <a:cs typeface="Calibri"/>
                <a:sym typeface="Calibri"/>
              </a:rPr>
              <a:t>και η θητεία τους θα λήξει την </a:t>
            </a:r>
            <a:r>
              <a:rPr b="1" i="0" lang="en-US" sz="2900" u="none">
                <a:solidFill>
                  <a:srgbClr val="C00000"/>
                </a:solidFill>
                <a:latin typeface="Calibri"/>
                <a:ea typeface="Calibri"/>
                <a:cs typeface="Calibri"/>
                <a:sym typeface="Calibri"/>
              </a:rPr>
              <a:t>31</a:t>
            </a:r>
            <a:r>
              <a:rPr b="1" baseline="30000" i="0" lang="en-US" sz="2900" u="none">
                <a:solidFill>
                  <a:srgbClr val="C00000"/>
                </a:solidFill>
                <a:latin typeface="Calibri"/>
                <a:ea typeface="Calibri"/>
                <a:cs typeface="Calibri"/>
                <a:sym typeface="Calibri"/>
              </a:rPr>
              <a:t>η</a:t>
            </a:r>
            <a:r>
              <a:rPr b="1" i="0" lang="en-US" sz="2900" u="none">
                <a:solidFill>
                  <a:srgbClr val="C00000"/>
                </a:solidFill>
                <a:latin typeface="Calibri"/>
                <a:ea typeface="Calibri"/>
                <a:cs typeface="Calibri"/>
                <a:sym typeface="Calibri"/>
              </a:rPr>
              <a:t> Δεκεμβρίου 2023</a:t>
            </a:r>
            <a:r>
              <a:rPr b="0" i="0" lang="en-US" sz="2900" u="none">
                <a:solidFill>
                  <a:schemeClr val="dk1"/>
                </a:solidFill>
                <a:latin typeface="Calibri"/>
                <a:ea typeface="Calibri"/>
                <a:cs typeface="Calibri"/>
                <a:sym typeface="Calibri"/>
              </a:rPr>
              <a:t>. </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5" name="Shape 445"/>
        <p:cNvGrpSpPr/>
        <p:nvPr/>
      </p:nvGrpSpPr>
      <p:grpSpPr>
        <a:xfrm>
          <a:off x="0" y="0"/>
          <a:ext cx="0" cy="0"/>
          <a:chOff x="0" y="0"/>
          <a:chExt cx="0" cy="0"/>
        </a:xfrm>
      </p:grpSpPr>
      <p:sp>
        <p:nvSpPr>
          <p:cNvPr id="446" name="Google Shape;446;p69"/>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Twentieth Century"/>
              <a:buNone/>
            </a:pPr>
            <a:br>
              <a:rPr b="1" i="0" lang="en-US" sz="4400" u="sng">
                <a:solidFill>
                  <a:schemeClr val="dk2"/>
                </a:solidFill>
                <a:latin typeface="Twentieth Century"/>
                <a:ea typeface="Twentieth Century"/>
                <a:cs typeface="Twentieth Century"/>
                <a:sym typeface="Twentieth Century"/>
              </a:rPr>
            </a:br>
            <a:r>
              <a:rPr b="1" i="0" lang="en-US" sz="4400" u="sng">
                <a:solidFill>
                  <a:schemeClr val="dk2"/>
                </a:solidFill>
                <a:latin typeface="Calibri"/>
                <a:ea typeface="Calibri"/>
                <a:cs typeface="Calibri"/>
                <a:sym typeface="Calibri"/>
              </a:rPr>
              <a:t>Ενστάσεις (ΙΙΙ)</a:t>
            </a:r>
            <a:br>
              <a:rPr b="1" i="0" lang="en-US" sz="4400" u="sng">
                <a:solidFill>
                  <a:schemeClr val="dk2"/>
                </a:solidFill>
                <a:latin typeface="Calibri"/>
                <a:ea typeface="Calibri"/>
                <a:cs typeface="Calibri"/>
                <a:sym typeface="Calibri"/>
              </a:rPr>
            </a:br>
            <a:endParaRPr/>
          </a:p>
        </p:txBody>
      </p:sp>
      <p:sp>
        <p:nvSpPr>
          <p:cNvPr id="447" name="Google Shape;447;p69"/>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0" lvl="0" marL="107950" marR="0" rtl="0" algn="l">
              <a:lnSpc>
                <a:spcPct val="80000"/>
              </a:lnSpc>
              <a:spcBef>
                <a:spcPts val="0"/>
              </a:spcBef>
              <a:spcAft>
                <a:spcPts val="0"/>
              </a:spcAft>
              <a:buClr>
                <a:schemeClr val="accent2"/>
              </a:buClr>
              <a:buSzPts val="1320"/>
              <a:buFont typeface="Noto Sans Symbols"/>
              <a:buNone/>
            </a:pPr>
            <a:r>
              <a:rPr b="0" i="0" lang="en-US" sz="2200" u="none">
                <a:solidFill>
                  <a:schemeClr val="dk1"/>
                </a:solidFill>
                <a:latin typeface="Calibri"/>
                <a:ea typeface="Calibri"/>
                <a:cs typeface="Calibri"/>
                <a:sym typeface="Calibri"/>
              </a:rPr>
              <a:t>Ειδικότερα, σε ότι αφορά στην ακυρότητα των ψηφοδελτίων, το ψηφοδέλτιο είναι άκυρο μόνο στις ακόλουθες περιπτώσεις: </a:t>
            </a:r>
            <a:endParaRPr/>
          </a:p>
          <a:p>
            <a:pPr indent="-83820" lvl="0" marL="107950" marR="0" rtl="0" algn="l">
              <a:lnSpc>
                <a:spcPct val="80000"/>
              </a:lnSpc>
              <a:spcBef>
                <a:spcPts val="700"/>
              </a:spcBef>
              <a:spcAft>
                <a:spcPts val="0"/>
              </a:spcAft>
              <a:buClr>
                <a:srgbClr val="C00000"/>
              </a:buClr>
              <a:buSzPts val="1320"/>
              <a:buFont typeface="Noto Sans Symbols"/>
              <a:buChar char="❑"/>
            </a:pPr>
            <a:r>
              <a:rPr b="0" i="0" lang="en-US" sz="2200" u="none">
                <a:solidFill>
                  <a:schemeClr val="dk1"/>
                </a:solidFill>
                <a:latin typeface="Calibri"/>
                <a:ea typeface="Calibri"/>
                <a:cs typeface="Calibri"/>
                <a:sym typeface="Calibri"/>
              </a:rPr>
              <a:t>Όταν έχουν γίνει εγγραφές ή διαγραφές </a:t>
            </a:r>
            <a:endParaRPr/>
          </a:p>
          <a:p>
            <a:pPr indent="-83820" lvl="0" marL="107950" marR="0" rtl="0" algn="l">
              <a:lnSpc>
                <a:spcPct val="80000"/>
              </a:lnSpc>
              <a:spcBef>
                <a:spcPts val="700"/>
              </a:spcBef>
              <a:spcAft>
                <a:spcPts val="0"/>
              </a:spcAft>
              <a:buClr>
                <a:srgbClr val="C00000"/>
              </a:buClr>
              <a:buSzPts val="1320"/>
              <a:buFont typeface="Noto Sans Symbols"/>
              <a:buChar char="❑"/>
            </a:pPr>
            <a:r>
              <a:rPr b="0" i="0" lang="en-US" sz="2200" u="none">
                <a:solidFill>
                  <a:schemeClr val="dk1"/>
                </a:solidFill>
                <a:latin typeface="Calibri"/>
                <a:ea typeface="Calibri"/>
                <a:cs typeface="Calibri"/>
                <a:sym typeface="Calibri"/>
              </a:rPr>
              <a:t>Αν έχει σχήμα, διαστάσεις ή μορφή που διαφέρουν, κατά τρόπο εμφανή, από αυτά που ορίζει η νομοθεσία</a:t>
            </a:r>
            <a:endParaRPr/>
          </a:p>
          <a:p>
            <a:pPr indent="-83820" lvl="0" marL="107950" marR="0" rtl="0" algn="l">
              <a:lnSpc>
                <a:spcPct val="80000"/>
              </a:lnSpc>
              <a:spcBef>
                <a:spcPts val="700"/>
              </a:spcBef>
              <a:spcAft>
                <a:spcPts val="0"/>
              </a:spcAft>
              <a:buClr>
                <a:srgbClr val="C00000"/>
              </a:buClr>
              <a:buSzPts val="1320"/>
              <a:buFont typeface="Noto Sans Symbols"/>
              <a:buChar char="❑"/>
            </a:pPr>
            <a:r>
              <a:rPr b="0" i="0" lang="en-US" sz="2200" u="none">
                <a:solidFill>
                  <a:schemeClr val="dk1"/>
                </a:solidFill>
                <a:latin typeface="Calibri"/>
                <a:ea typeface="Calibri"/>
                <a:cs typeface="Calibri"/>
                <a:sym typeface="Calibri"/>
              </a:rPr>
              <a:t>Αν έχει τυπωθεί σε χαρτί ή με μελάνι που το χρώμα του διαφέρει, κατά τρόπο εμφανή, από αυτό που ορίζεται στη νομοθεσία</a:t>
            </a:r>
            <a:endParaRPr/>
          </a:p>
          <a:p>
            <a:pPr indent="-83820" lvl="0" marL="107950" marR="0" rtl="0" algn="l">
              <a:lnSpc>
                <a:spcPct val="80000"/>
              </a:lnSpc>
              <a:spcBef>
                <a:spcPts val="700"/>
              </a:spcBef>
              <a:spcAft>
                <a:spcPts val="0"/>
              </a:spcAft>
              <a:buClr>
                <a:srgbClr val="C00000"/>
              </a:buClr>
              <a:buSzPts val="1320"/>
              <a:buFont typeface="Noto Sans Symbols"/>
              <a:buChar char="❑"/>
            </a:pPr>
            <a:r>
              <a:rPr b="0" i="0" lang="en-US" sz="2200" u="none">
                <a:solidFill>
                  <a:schemeClr val="dk1"/>
                </a:solidFill>
                <a:latin typeface="Calibri"/>
                <a:ea typeface="Calibri"/>
                <a:cs typeface="Calibri"/>
                <a:sym typeface="Calibri"/>
              </a:rPr>
              <a:t>Αν έχουν σημειωθεί σε οποιαδήποτε πλευρά του λέξεις, φράσεις, υπογραμμίσεις, στίγματα ή άλλα σημεία, εφόσον αποτελούν διακριτικά γνωρίσματα, που παραβιάζουν με τρόπο προφανή το απόρρητο της ψηφοφορίας</a:t>
            </a:r>
            <a:endParaRPr/>
          </a:p>
          <a:p>
            <a:pPr indent="-83820" lvl="0" marL="107950" marR="0" rtl="0" algn="l">
              <a:lnSpc>
                <a:spcPct val="80000"/>
              </a:lnSpc>
              <a:spcBef>
                <a:spcPts val="700"/>
              </a:spcBef>
              <a:spcAft>
                <a:spcPts val="0"/>
              </a:spcAft>
              <a:buClr>
                <a:srgbClr val="C00000"/>
              </a:buClr>
              <a:buSzPts val="1320"/>
              <a:buFont typeface="Noto Sans Symbols"/>
              <a:buChar char="❑"/>
            </a:pPr>
            <a:r>
              <a:rPr b="0" i="0" lang="en-US" sz="2200" u="none">
                <a:solidFill>
                  <a:schemeClr val="dk1"/>
                </a:solidFill>
                <a:latin typeface="Calibri"/>
                <a:ea typeface="Calibri"/>
                <a:cs typeface="Calibri"/>
                <a:sym typeface="Calibri"/>
              </a:rPr>
              <a:t> Αν βρεθεί στο φάκελο με ένα ή περισσότερα άλλα έγκυρα ή άκυρα ψηφοδέλτια του ίδιου ή διαφορετικού συνδυασμού ή με λευκά και </a:t>
            </a:r>
            <a:endParaRPr/>
          </a:p>
          <a:p>
            <a:pPr indent="-83820" lvl="0" marL="107950" marR="0" rtl="0" algn="l">
              <a:lnSpc>
                <a:spcPct val="80000"/>
              </a:lnSpc>
              <a:spcBef>
                <a:spcPts val="700"/>
              </a:spcBef>
              <a:spcAft>
                <a:spcPts val="0"/>
              </a:spcAft>
              <a:buClr>
                <a:srgbClr val="C00000"/>
              </a:buClr>
              <a:buSzPts val="1320"/>
              <a:buFont typeface="Noto Sans Symbols"/>
              <a:buChar char="❑"/>
            </a:pPr>
            <a:r>
              <a:rPr b="0" i="0" lang="en-US" sz="2200" u="none">
                <a:solidFill>
                  <a:schemeClr val="dk1"/>
                </a:solidFill>
                <a:latin typeface="Calibri"/>
                <a:ea typeface="Calibri"/>
                <a:cs typeface="Calibri"/>
                <a:sym typeface="Calibri"/>
              </a:rPr>
              <a:t>Αν βρεθεί μέσα σε φάκελο, που δεν είναι σύμφωνος </a:t>
            </a:r>
            <a:endParaRPr/>
          </a:p>
          <a:p>
            <a:pPr indent="0" lvl="0" marL="107950" marR="0" rtl="0" algn="l">
              <a:lnSpc>
                <a:spcPct val="80000"/>
              </a:lnSpc>
              <a:spcBef>
                <a:spcPts val="700"/>
              </a:spcBef>
              <a:spcAft>
                <a:spcPts val="0"/>
              </a:spcAft>
              <a:buClr>
                <a:schemeClr val="accent2"/>
              </a:buClr>
              <a:buSzPts val="1320"/>
              <a:buFont typeface="Noto Sans Symbols"/>
              <a:buNone/>
            </a:pPr>
            <a:r>
              <a:rPr b="0" i="0" lang="en-US" sz="2200" u="none">
                <a:solidFill>
                  <a:schemeClr val="dk1"/>
                </a:solidFill>
                <a:latin typeface="Calibri"/>
                <a:ea typeface="Calibri"/>
                <a:cs typeface="Calibri"/>
                <a:sym typeface="Calibri"/>
              </a:rPr>
              <a:t>με τα προβλεπόμενα στη νομοθεσία</a:t>
            </a:r>
            <a:endParaRPr/>
          </a:p>
          <a:p>
            <a:pPr indent="-235268" lvl="0" marL="319088" marR="0" rtl="0" algn="l">
              <a:spcBef>
                <a:spcPts val="700"/>
              </a:spcBef>
              <a:spcAft>
                <a:spcPts val="0"/>
              </a:spcAft>
              <a:buClr>
                <a:schemeClr val="accent2"/>
              </a:buClr>
              <a:buSzPts val="1320"/>
              <a:buFont typeface="Noto Sans Symbols"/>
              <a:buNone/>
            </a:pPr>
            <a:r>
              <a:t/>
            </a:r>
            <a:endParaRPr b="0" i="0" sz="2200" u="none">
              <a:solidFill>
                <a:schemeClr val="dk1"/>
              </a:solidFill>
              <a:latin typeface="Calibri"/>
              <a:ea typeface="Calibri"/>
              <a:cs typeface="Calibri"/>
              <a:sym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1" name="Shape 451"/>
        <p:cNvGrpSpPr/>
        <p:nvPr/>
      </p:nvGrpSpPr>
      <p:grpSpPr>
        <a:xfrm>
          <a:off x="0" y="0"/>
          <a:ext cx="0" cy="0"/>
          <a:chOff x="0" y="0"/>
          <a:chExt cx="0" cy="0"/>
        </a:xfrm>
      </p:grpSpPr>
      <p:sp>
        <p:nvSpPr>
          <p:cNvPr id="452" name="Google Shape;452;p70"/>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2800"/>
              <a:buFont typeface="Calibri"/>
              <a:buNone/>
            </a:pPr>
            <a:r>
              <a:rPr b="1" i="0" lang="en-US" sz="2800" u="none">
                <a:solidFill>
                  <a:schemeClr val="dk2"/>
                </a:solidFill>
                <a:latin typeface="Calibri"/>
                <a:ea typeface="Calibri"/>
                <a:cs typeface="Calibri"/>
                <a:sym typeface="Calibri"/>
              </a:rPr>
              <a:t>  </a:t>
            </a:r>
            <a:r>
              <a:rPr b="1" i="0" lang="en-US" sz="2800" u="sng">
                <a:solidFill>
                  <a:schemeClr val="dk2"/>
                </a:solidFill>
                <a:latin typeface="Calibri"/>
                <a:ea typeface="Calibri"/>
                <a:cs typeface="Calibri"/>
                <a:sym typeface="Calibri"/>
              </a:rPr>
              <a:t>Επανάληψη της εκλογής σε περίπτωση ακύρωσης</a:t>
            </a:r>
            <a:endParaRPr/>
          </a:p>
        </p:txBody>
      </p:sp>
      <p:sp>
        <p:nvSpPr>
          <p:cNvPr id="453" name="Google Shape;453;p70"/>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502919" lvl="0" marL="565150" marR="0" rtl="0" algn="l">
              <a:lnSpc>
                <a:spcPct val="80000"/>
              </a:lnSpc>
              <a:spcBef>
                <a:spcPts val="0"/>
              </a:spcBef>
              <a:spcAft>
                <a:spcPts val="0"/>
              </a:spcAft>
              <a:buClr>
                <a:srgbClr val="C00000"/>
              </a:buClr>
              <a:buSzPts val="2400"/>
              <a:buFont typeface="Noto Sans Symbols"/>
              <a:buChar char="❑"/>
            </a:pPr>
            <a:r>
              <a:rPr b="0" i="0" lang="en-US" sz="2400" u="none">
                <a:solidFill>
                  <a:schemeClr val="dk1"/>
                </a:solidFill>
                <a:latin typeface="Calibri"/>
                <a:ea typeface="Calibri"/>
                <a:cs typeface="Calibri"/>
                <a:sym typeface="Calibri"/>
              </a:rPr>
              <a:t>Αν ακυρωθεί η εκλογή για παράβαση νόμου ή για οποιαδήποτε πλημμέλεια, </a:t>
            </a:r>
            <a:r>
              <a:rPr b="1" i="1" lang="en-US" sz="2400" u="none">
                <a:solidFill>
                  <a:schemeClr val="dk1"/>
                </a:solidFill>
                <a:latin typeface="Calibri"/>
                <a:ea typeface="Calibri"/>
                <a:cs typeface="Calibri"/>
                <a:sym typeface="Calibri"/>
              </a:rPr>
              <a:t>επαναλαμβάνεται η ψηφοφορία  </a:t>
            </a:r>
            <a:r>
              <a:rPr b="0" i="0" lang="en-US" sz="2400" u="none">
                <a:solidFill>
                  <a:schemeClr val="dk1"/>
                </a:solidFill>
                <a:latin typeface="Calibri"/>
                <a:ea typeface="Calibri"/>
                <a:cs typeface="Calibri"/>
                <a:sym typeface="Calibri"/>
              </a:rPr>
              <a:t>ανάμεσα στους ίδιους υποψηφίους, που είχαν ανακηρυχθεί νόμιμα. </a:t>
            </a:r>
            <a:endParaRPr sz="2400"/>
          </a:p>
          <a:p>
            <a:pPr indent="-502919" lvl="0" marL="565150" marR="0" rtl="0" algn="l">
              <a:lnSpc>
                <a:spcPct val="80000"/>
              </a:lnSpc>
              <a:spcBef>
                <a:spcPts val="700"/>
              </a:spcBef>
              <a:spcAft>
                <a:spcPts val="0"/>
              </a:spcAft>
              <a:buClr>
                <a:srgbClr val="C00000"/>
              </a:buClr>
              <a:buSzPts val="2400"/>
              <a:buFont typeface="Noto Sans Symbols"/>
              <a:buChar char="❑"/>
            </a:pPr>
            <a:r>
              <a:rPr b="0" i="0" lang="en-US" sz="2400" u="none">
                <a:solidFill>
                  <a:schemeClr val="dk1"/>
                </a:solidFill>
                <a:latin typeface="Calibri"/>
                <a:ea typeface="Calibri"/>
                <a:cs typeface="Calibri"/>
                <a:sym typeface="Calibri"/>
              </a:rPr>
              <a:t>Ο δήμαρχος εκδίδει χωρίς καθυστέρηση πρόγραμμα, με το οποίο καλεί τους δημότες εκλογείς για την επανάληψη της εκλογής </a:t>
            </a:r>
            <a:r>
              <a:rPr b="1" i="1" lang="en-US" sz="2400" u="none">
                <a:solidFill>
                  <a:schemeClr val="dk1"/>
                </a:solidFill>
                <a:latin typeface="Calibri"/>
                <a:ea typeface="Calibri"/>
                <a:cs typeface="Calibri"/>
                <a:sym typeface="Calibri"/>
              </a:rPr>
              <a:t>για τον υπολειπόμενο χρόνο της δημοτικής περιόδου</a:t>
            </a:r>
            <a:r>
              <a:rPr b="0" i="0" lang="en-US" sz="2400" u="none">
                <a:solidFill>
                  <a:schemeClr val="dk1"/>
                </a:solidFill>
                <a:latin typeface="Calibri"/>
                <a:ea typeface="Calibri"/>
                <a:cs typeface="Calibri"/>
                <a:sym typeface="Calibri"/>
              </a:rPr>
              <a:t>. Το πρόγραμμα δημοσιεύεται με τοιχοκόλληση δεκαπέντε (15) τουλάχιστον ημέρες πριν από την ημέρα που έχει οριστεί για την ψηφοφορία και αναρτάται στην ιστοσελίδα του δήμου.</a:t>
            </a:r>
            <a:endParaRPr sz="2400"/>
          </a:p>
          <a:p>
            <a:pPr indent="-212408" lvl="0" marL="319088" marR="0" rtl="0" algn="l">
              <a:spcBef>
                <a:spcPts val="700"/>
              </a:spcBef>
              <a:spcAft>
                <a:spcPts val="0"/>
              </a:spcAft>
              <a:buClr>
                <a:schemeClr val="accent2"/>
              </a:buClr>
              <a:buSzPts val="1680"/>
              <a:buFont typeface="Noto Sans Symbols"/>
              <a:buNone/>
            </a:pPr>
            <a:r>
              <a:t/>
            </a:r>
            <a:endParaRPr b="0" i="0" sz="2400" u="none">
              <a:solidFill>
                <a:schemeClr val="dk1"/>
              </a:solidFill>
              <a:latin typeface="Calibri"/>
              <a:ea typeface="Calibri"/>
              <a:cs typeface="Calibri"/>
              <a:sym typeface="Calibri"/>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7" name="Shape 457"/>
        <p:cNvGrpSpPr/>
        <p:nvPr/>
      </p:nvGrpSpPr>
      <p:grpSpPr>
        <a:xfrm>
          <a:off x="0" y="0"/>
          <a:ext cx="0" cy="0"/>
          <a:chOff x="0" y="0"/>
          <a:chExt cx="0" cy="0"/>
        </a:xfrm>
      </p:grpSpPr>
      <p:sp>
        <p:nvSpPr>
          <p:cNvPr id="458" name="Google Shape;458;p71"/>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a:p>
            <a:pPr indent="0" lvl="0" marL="0" marR="0" rtl="0" algn="ctr">
              <a:lnSpc>
                <a:spcPct val="100000"/>
              </a:lnSpc>
              <a:spcBef>
                <a:spcPts val="70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Αναλυτικές οδηγίες για όλα τα παραπάνω θέματα  παρέχονται με την αρ. </a:t>
            </a:r>
            <a:r>
              <a:rPr b="1" i="0" lang="en-US" sz="2900" u="none">
                <a:solidFill>
                  <a:srgbClr val="C00000"/>
                </a:solidFill>
                <a:latin typeface="Calibri"/>
                <a:ea typeface="Calibri"/>
                <a:cs typeface="Calibri"/>
                <a:sym typeface="Calibri"/>
              </a:rPr>
              <a:t>12/24344/03.04.2019</a:t>
            </a:r>
            <a:r>
              <a:rPr b="1" i="0" lang="en-US" sz="2900" u="none">
                <a:solidFill>
                  <a:schemeClr val="dk1"/>
                </a:solidFill>
                <a:latin typeface="Calibri"/>
                <a:ea typeface="Calibri"/>
                <a:cs typeface="Calibri"/>
                <a:sym typeface="Calibri"/>
              </a:rPr>
              <a:t> </a:t>
            </a:r>
            <a:endParaRPr/>
          </a:p>
          <a:p>
            <a:pPr indent="0" lvl="0" marL="0" marR="0" rtl="0" algn="ctr">
              <a:lnSpc>
                <a:spcPct val="100000"/>
              </a:lnSpc>
              <a:spcBef>
                <a:spcPts val="70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(ΑΔΑ: 65ΦΔ465ΧΘ7-5ΟΕ)</a:t>
            </a:r>
            <a:endParaRPr/>
          </a:p>
          <a:p>
            <a:pPr indent="0" lvl="0" marL="0" marR="0" rtl="0" algn="ctr">
              <a:lnSpc>
                <a:spcPct val="100000"/>
              </a:lnSpc>
              <a:spcBef>
                <a:spcPts val="70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Εγκύκλιο του Υπουργείου Εσωτερικών. </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2" name="Shape 462"/>
        <p:cNvGrpSpPr/>
        <p:nvPr/>
      </p:nvGrpSpPr>
      <p:grpSpPr>
        <a:xfrm>
          <a:off x="0" y="0"/>
          <a:ext cx="0" cy="0"/>
          <a:chOff x="0" y="0"/>
          <a:chExt cx="0" cy="0"/>
        </a:xfrm>
      </p:grpSpPr>
      <p:sp>
        <p:nvSpPr>
          <p:cNvPr id="463" name="Google Shape;463;p72"/>
          <p:cNvSpPr txBox="1"/>
          <p:nvPr>
            <p:ph idx="1" type="body"/>
          </p:nvPr>
        </p:nvSpPr>
        <p:spPr>
          <a:xfrm>
            <a:off x="1547812" y="5445125"/>
            <a:ext cx="7315200" cy="685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020"/>
              <a:buNone/>
            </a:pPr>
            <a:r>
              <a:t/>
            </a:r>
            <a:endParaRPr b="0" i="0" sz="1700" u="none">
              <a:solidFill>
                <a:schemeClr val="dk1"/>
              </a:solidFill>
              <a:latin typeface="Calibri"/>
              <a:ea typeface="Calibri"/>
              <a:cs typeface="Calibri"/>
              <a:sym typeface="Calibri"/>
            </a:endParaRPr>
          </a:p>
          <a:p>
            <a:pPr indent="0" lvl="0" marL="0" rtl="0" algn="l">
              <a:lnSpc>
                <a:spcPct val="100000"/>
              </a:lnSpc>
              <a:spcBef>
                <a:spcPts val="700"/>
              </a:spcBef>
              <a:spcAft>
                <a:spcPts val="0"/>
              </a:spcAft>
              <a:buSzPts val="1020"/>
              <a:buNone/>
            </a:pPr>
            <a:r>
              <a:t/>
            </a:r>
            <a:endParaRPr b="0" i="0" sz="1700" u="none">
              <a:solidFill>
                <a:schemeClr val="dk1"/>
              </a:solidFill>
              <a:latin typeface="Calibri"/>
              <a:ea typeface="Calibri"/>
              <a:cs typeface="Calibri"/>
              <a:sym typeface="Calibri"/>
            </a:endParaRPr>
          </a:p>
          <a:p>
            <a:pPr indent="0" lvl="0" marL="0" rtl="0" algn="l">
              <a:spcBef>
                <a:spcPts val="700"/>
              </a:spcBef>
              <a:spcAft>
                <a:spcPts val="0"/>
              </a:spcAft>
              <a:buSzPts val="1020"/>
              <a:buFont typeface="Twentieth Century"/>
              <a:buNone/>
            </a:pPr>
            <a:r>
              <a:t/>
            </a:r>
            <a:endParaRPr b="0" i="0" sz="1700" u="none">
              <a:solidFill>
                <a:schemeClr val="dk1"/>
              </a:solidFill>
              <a:latin typeface="Calibri"/>
              <a:ea typeface="Calibri"/>
              <a:cs typeface="Calibri"/>
              <a:sym typeface="Calibri"/>
            </a:endParaRPr>
          </a:p>
        </p:txBody>
      </p:sp>
      <p:sp>
        <p:nvSpPr>
          <p:cNvPr id="464" name="Google Shape;464;p72"/>
          <p:cNvSpPr txBox="1"/>
          <p:nvPr>
            <p:ph type="title"/>
          </p:nvPr>
        </p:nvSpPr>
        <p:spPr>
          <a:xfrm>
            <a:off x="1600200" y="4365625"/>
            <a:ext cx="7315200" cy="96837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600"/>
              <a:buFont typeface="Calibri"/>
              <a:buNone/>
            </a:pPr>
            <a:r>
              <a:rPr b="1" i="0" lang="en-US" sz="3600" u="none">
                <a:solidFill>
                  <a:srgbClr val="FFFFFF"/>
                </a:solidFill>
                <a:latin typeface="Calibri"/>
                <a:ea typeface="Calibri"/>
                <a:cs typeface="Calibri"/>
                <a:sym typeface="Calibri"/>
              </a:rPr>
              <a:t>ΚΑΛΗ ΨΗΦΟ</a:t>
            </a:r>
            <a:r>
              <a:rPr b="1" i="0" lang="en-US" sz="3600" u="none">
                <a:solidFill>
                  <a:srgbClr val="FFFFFF"/>
                </a:solidFill>
                <a:latin typeface="Twentieth Century"/>
                <a:ea typeface="Twentieth Century"/>
                <a:cs typeface="Twentieth Century"/>
                <a:sym typeface="Twentieth Century"/>
              </a:rPr>
              <a:t>! </a:t>
            </a:r>
            <a:endParaRPr/>
          </a:p>
        </p:txBody>
      </p:sp>
      <p:pic>
        <p:nvPicPr>
          <p:cNvPr descr="C:\Users\p.georgakopoulou\Desktop\mathepoupsifizeis (3).gif" id="465" name="Google Shape;465;p72"/>
          <p:cNvPicPr preferRelativeResize="0"/>
          <p:nvPr>
            <p:ph idx="1" type="body"/>
          </p:nvPr>
        </p:nvPicPr>
        <p:blipFill rotWithShape="1">
          <a:blip r:embed="rId3">
            <a:alphaModFix/>
          </a:blip>
          <a:srcRect b="0" l="2861" r="2860" t="0"/>
          <a:stretch/>
        </p:blipFill>
        <p:spPr>
          <a:xfrm>
            <a:off x="3132137" y="1412875"/>
            <a:ext cx="4103687" cy="3048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p25"/>
          <p:cNvSpPr txBox="1"/>
          <p:nvPr>
            <p:ph type="title"/>
          </p:nvPr>
        </p:nvSpPr>
        <p:spPr>
          <a:xfrm>
            <a:off x="457200" y="404812"/>
            <a:ext cx="8229600" cy="7207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alibri"/>
              <a:buNone/>
            </a:pPr>
            <a:r>
              <a:rPr b="1" i="0" lang="en-US" sz="4000" u="none">
                <a:solidFill>
                  <a:schemeClr val="dk2"/>
                </a:solidFill>
                <a:latin typeface="Calibri"/>
                <a:ea typeface="Calibri"/>
                <a:cs typeface="Calibri"/>
                <a:sym typeface="Calibri"/>
              </a:rPr>
              <a:t>Εκλογές 26</a:t>
            </a:r>
            <a:r>
              <a:rPr b="1" baseline="30000" i="0" lang="en-US" sz="4000" u="none">
                <a:solidFill>
                  <a:schemeClr val="dk2"/>
                </a:solidFill>
                <a:latin typeface="Calibri"/>
                <a:ea typeface="Calibri"/>
                <a:cs typeface="Calibri"/>
                <a:sym typeface="Calibri"/>
              </a:rPr>
              <a:t>ης</a:t>
            </a:r>
            <a:r>
              <a:rPr b="1" i="0" lang="en-US" sz="4000" u="none">
                <a:solidFill>
                  <a:schemeClr val="dk2"/>
                </a:solidFill>
                <a:latin typeface="Calibri"/>
                <a:ea typeface="Calibri"/>
                <a:cs typeface="Calibri"/>
                <a:sym typeface="Calibri"/>
              </a:rPr>
              <a:t> Μαΐου 2019</a:t>
            </a:r>
            <a:endParaRPr/>
          </a:p>
        </p:txBody>
      </p:sp>
      <p:sp>
        <p:nvSpPr>
          <p:cNvPr id="183" name="Google Shape;183;p25"/>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0" lvl="0" marL="107950" marR="0" rtl="0" algn="l">
              <a:lnSpc>
                <a:spcPct val="100000"/>
              </a:lnSpc>
              <a:spcBef>
                <a:spcPts val="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Στις εκλογές αυτές ψηφίζουμε για την ανάδειξη:</a:t>
            </a:r>
            <a:endParaRPr/>
          </a:p>
          <a:p>
            <a:pPr indent="-110490" lvl="0" marL="10795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  δημάρχων </a:t>
            </a:r>
            <a:endParaRPr/>
          </a:p>
          <a:p>
            <a:pPr indent="-110490" lvl="0" marL="10795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  δημοτικών συμβούλων</a:t>
            </a:r>
            <a:endParaRPr/>
          </a:p>
          <a:p>
            <a:pPr indent="-110490" lvl="0" marL="10795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  </a:t>
            </a:r>
            <a:r>
              <a:rPr b="1" i="0" lang="en-US" sz="2900" u="none">
                <a:solidFill>
                  <a:schemeClr val="dk1"/>
                </a:solidFill>
                <a:latin typeface="Calibri"/>
                <a:ea typeface="Calibri"/>
                <a:cs typeface="Calibri"/>
                <a:sym typeface="Calibri"/>
              </a:rPr>
              <a:t>συμβούλων κοινοτήτων </a:t>
            </a:r>
            <a:r>
              <a:rPr b="0" i="0" lang="en-US" sz="2900" u="none">
                <a:solidFill>
                  <a:schemeClr val="dk1"/>
                </a:solidFill>
                <a:latin typeface="Calibri"/>
                <a:ea typeface="Calibri"/>
                <a:cs typeface="Calibri"/>
                <a:sym typeface="Calibri"/>
              </a:rPr>
              <a:t>με μόνιμο πληθυσμό </a:t>
            </a:r>
            <a:r>
              <a:rPr b="0" i="0" lang="en-US" sz="2900" u="sng">
                <a:solidFill>
                  <a:schemeClr val="dk1"/>
                </a:solidFill>
                <a:latin typeface="Calibri"/>
                <a:ea typeface="Calibri"/>
                <a:cs typeface="Calibri"/>
                <a:sym typeface="Calibri"/>
              </a:rPr>
              <a:t>άνω των τριακοσίων (300) κατοίκων</a:t>
            </a:r>
            <a:endParaRPr/>
          </a:p>
          <a:p>
            <a:pPr indent="-110490" lvl="0" marL="107950" marR="0" rtl="0" algn="l">
              <a:lnSpc>
                <a:spcPct val="100000"/>
              </a:lnSpc>
              <a:spcBef>
                <a:spcPts val="700"/>
              </a:spcBef>
              <a:spcAft>
                <a:spcPts val="0"/>
              </a:spcAft>
              <a:buClr>
                <a:srgbClr val="C00000"/>
              </a:buClr>
              <a:buSzPts val="1740"/>
              <a:buFont typeface="Noto Sans Symbols"/>
              <a:buChar char="⮚"/>
            </a:pPr>
            <a:r>
              <a:rPr b="0" i="0" lang="en-US" sz="2900" u="none">
                <a:solidFill>
                  <a:schemeClr val="dk1"/>
                </a:solidFill>
                <a:latin typeface="Calibri"/>
                <a:ea typeface="Calibri"/>
                <a:cs typeface="Calibri"/>
                <a:sym typeface="Calibri"/>
              </a:rPr>
              <a:t>  </a:t>
            </a:r>
            <a:r>
              <a:rPr b="1" i="0" lang="en-US" sz="2900" u="none">
                <a:solidFill>
                  <a:schemeClr val="dk1"/>
                </a:solidFill>
                <a:latin typeface="Calibri"/>
                <a:ea typeface="Calibri"/>
                <a:cs typeface="Calibri"/>
                <a:sym typeface="Calibri"/>
              </a:rPr>
              <a:t>προέδρων κοινοτήτων </a:t>
            </a:r>
            <a:r>
              <a:rPr b="0" i="0" lang="en-US" sz="2900" u="none">
                <a:solidFill>
                  <a:schemeClr val="dk1"/>
                </a:solidFill>
                <a:latin typeface="Calibri"/>
                <a:ea typeface="Calibri"/>
                <a:cs typeface="Calibri"/>
                <a:sym typeface="Calibri"/>
              </a:rPr>
              <a:t>με μόνιμο πληθυσμό </a:t>
            </a:r>
            <a:r>
              <a:rPr b="0" i="0" lang="en-US" sz="2900" u="sng">
                <a:solidFill>
                  <a:schemeClr val="dk1"/>
                </a:solidFill>
                <a:latin typeface="Calibri"/>
                <a:ea typeface="Calibri"/>
                <a:cs typeface="Calibri"/>
                <a:sym typeface="Calibri"/>
              </a:rPr>
              <a:t>έως και τριακοσίων (300) κατοίκων</a:t>
            </a:r>
            <a:endParaRPr/>
          </a:p>
          <a:p>
            <a:pPr indent="-208598" lvl="0" marL="319088" marR="0" rtl="0" algn="l">
              <a:spcBef>
                <a:spcPts val="700"/>
              </a:spcBef>
              <a:spcAft>
                <a:spcPts val="0"/>
              </a:spcAft>
              <a:buClr>
                <a:schemeClr val="accent2"/>
              </a:buClr>
              <a:buSzPts val="1740"/>
              <a:buFont typeface="Noto Sans Symbols"/>
              <a:buNone/>
            </a:pPr>
            <a:r>
              <a:t/>
            </a:r>
            <a:endParaRPr b="0" i="0" sz="2900" u="sng">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Google Shape;188;p26"/>
          <p:cNvSpPr txBox="1"/>
          <p:nvPr>
            <p:ph type="title"/>
          </p:nvPr>
        </p:nvSpPr>
        <p:spPr>
          <a:xfrm>
            <a:off x="457200" y="549275"/>
            <a:ext cx="8229600" cy="647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Εκλογικό δικαίωμα (Ι)</a:t>
            </a:r>
            <a:endParaRPr/>
          </a:p>
        </p:txBody>
      </p:sp>
      <p:sp>
        <p:nvSpPr>
          <p:cNvPr id="189" name="Google Shape;189;p26"/>
          <p:cNvSpPr txBox="1"/>
          <p:nvPr>
            <p:ph idx="1" type="body"/>
          </p:nvPr>
        </p:nvSpPr>
        <p:spPr>
          <a:xfrm>
            <a:off x="457200" y="1700212"/>
            <a:ext cx="8229600" cy="4873625"/>
          </a:xfrm>
          <a:prstGeom prst="rect">
            <a:avLst/>
          </a:prstGeom>
          <a:noFill/>
          <a:ln>
            <a:noFill/>
          </a:ln>
        </p:spPr>
        <p:txBody>
          <a:bodyPr anchorCtr="0" anchor="t" bIns="45700" lIns="91425" spcFirstLastPara="1" rIns="91425" wrap="square" tIns="45700">
            <a:noAutofit/>
          </a:bodyPr>
          <a:lstStyle/>
          <a:p>
            <a:pPr indent="0" lvl="0" marL="107950" marR="0" rtl="0" algn="l">
              <a:lnSpc>
                <a:spcPct val="100000"/>
              </a:lnSpc>
              <a:spcBef>
                <a:spcPts val="0"/>
              </a:spcBef>
              <a:spcAft>
                <a:spcPts val="0"/>
              </a:spcAft>
              <a:buClr>
                <a:schemeClr val="accent2"/>
              </a:buClr>
              <a:buSzPts val="1740"/>
              <a:buFont typeface="Noto Sans Symbols"/>
              <a:buNone/>
            </a:pPr>
            <a:r>
              <a:rPr b="1" i="0" lang="en-US" sz="2900" u="none">
                <a:solidFill>
                  <a:schemeClr val="dk1"/>
                </a:solidFill>
                <a:latin typeface="Calibri"/>
                <a:ea typeface="Calibri"/>
                <a:cs typeface="Calibri"/>
                <a:sym typeface="Calibri"/>
              </a:rPr>
              <a:t>Δικαίωμα ψήφου</a:t>
            </a:r>
            <a:r>
              <a:rPr b="0" i="0" lang="en-US" sz="2900" u="none">
                <a:solidFill>
                  <a:schemeClr val="dk1"/>
                </a:solidFill>
                <a:latin typeface="Calibri"/>
                <a:ea typeface="Calibri"/>
                <a:cs typeface="Calibri"/>
                <a:sym typeface="Calibri"/>
              </a:rPr>
              <a:t> στις δημοτικές εκλογές </a:t>
            </a:r>
            <a:r>
              <a:rPr b="1" i="0" lang="en-US" sz="2900" u="none">
                <a:solidFill>
                  <a:schemeClr val="dk1"/>
                </a:solidFill>
                <a:latin typeface="Calibri"/>
                <a:ea typeface="Calibri"/>
                <a:cs typeface="Calibri"/>
                <a:sym typeface="Calibri"/>
              </a:rPr>
              <a:t>έχουν:</a:t>
            </a:r>
            <a:endParaRPr/>
          </a:p>
          <a:p>
            <a:pPr indent="0" lvl="0" marL="107950" marR="0" rtl="0" algn="l">
              <a:lnSpc>
                <a:spcPct val="100000"/>
              </a:lnSpc>
              <a:spcBef>
                <a:spcPts val="700"/>
              </a:spcBef>
              <a:spcAft>
                <a:spcPts val="0"/>
              </a:spcAft>
              <a:buClr>
                <a:schemeClr val="accent2"/>
              </a:buClr>
              <a:buSzPts val="1740"/>
              <a:buFont typeface="Noto Sans Symbols"/>
              <a:buNone/>
            </a:pPr>
            <a:r>
              <a:rPr b="1" i="0" lang="en-US" sz="2900" u="none">
                <a:solidFill>
                  <a:schemeClr val="dk1"/>
                </a:solidFill>
                <a:latin typeface="Calibri"/>
                <a:ea typeface="Calibri"/>
                <a:cs typeface="Calibri"/>
                <a:sym typeface="Calibri"/>
              </a:rPr>
              <a:t>α)</a:t>
            </a:r>
            <a:r>
              <a:rPr b="0" i="0" lang="en-US" sz="2900" u="none">
                <a:solidFill>
                  <a:schemeClr val="dk1"/>
                </a:solidFill>
                <a:latin typeface="Calibri"/>
                <a:ea typeface="Calibri"/>
                <a:cs typeface="Calibri"/>
                <a:sym typeface="Calibri"/>
              </a:rPr>
              <a:t> </a:t>
            </a:r>
            <a:r>
              <a:rPr b="1" i="0" lang="en-US" sz="2900" u="none">
                <a:solidFill>
                  <a:schemeClr val="dk1"/>
                </a:solidFill>
                <a:latin typeface="Calibri"/>
                <a:ea typeface="Calibri"/>
                <a:cs typeface="Calibri"/>
                <a:sym typeface="Calibri"/>
              </a:rPr>
              <a:t>όλοι οι δημότες </a:t>
            </a:r>
            <a:r>
              <a:rPr b="0" i="0" lang="en-US" sz="2900" u="none">
                <a:solidFill>
                  <a:schemeClr val="dk1"/>
                </a:solidFill>
                <a:latin typeface="Calibri"/>
                <a:ea typeface="Calibri"/>
                <a:cs typeface="Calibri"/>
                <a:sym typeface="Calibri"/>
              </a:rPr>
              <a:t>του Δήμου που σωρευτικά:</a:t>
            </a:r>
            <a:endParaRPr/>
          </a:p>
          <a:p>
            <a:pPr indent="-147320" lvl="0" marL="1079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έχουν συμπληρώσει το </a:t>
            </a:r>
            <a:r>
              <a:rPr b="1" i="0" lang="en-US" sz="2900" u="none">
                <a:solidFill>
                  <a:srgbClr val="C00000"/>
                </a:solidFill>
                <a:latin typeface="Calibri"/>
                <a:ea typeface="Calibri"/>
                <a:cs typeface="Calibri"/>
                <a:sym typeface="Calibri"/>
              </a:rPr>
              <a:t>17</a:t>
            </a:r>
            <a:r>
              <a:rPr b="1" baseline="30000" i="0" lang="en-US" sz="2900" u="none">
                <a:solidFill>
                  <a:srgbClr val="C00000"/>
                </a:solidFill>
                <a:latin typeface="Calibri"/>
                <a:ea typeface="Calibri"/>
                <a:cs typeface="Calibri"/>
                <a:sym typeface="Calibri"/>
              </a:rPr>
              <a:t>ο</a:t>
            </a:r>
            <a:r>
              <a:rPr b="1" i="0" lang="en-US" sz="2900" u="none">
                <a:solidFill>
                  <a:srgbClr val="C00000"/>
                </a:solidFill>
                <a:latin typeface="Calibri"/>
                <a:ea typeface="Calibri"/>
                <a:cs typeface="Calibri"/>
                <a:sym typeface="Calibri"/>
              </a:rPr>
              <a:t> έτος </a:t>
            </a:r>
            <a:r>
              <a:rPr b="0" i="0" lang="en-US" sz="2900" u="none">
                <a:solidFill>
                  <a:schemeClr val="dk1"/>
                </a:solidFill>
                <a:latin typeface="Calibri"/>
                <a:ea typeface="Calibri"/>
                <a:cs typeface="Calibri"/>
                <a:sym typeface="Calibri"/>
              </a:rPr>
              <a:t>της ηλικίας τους, δηλαδή έχουν γεννηθεί μέχρι </a:t>
            </a:r>
            <a:r>
              <a:rPr b="1" i="0" lang="en-US" sz="2900" u="none">
                <a:solidFill>
                  <a:srgbClr val="C00000"/>
                </a:solidFill>
                <a:latin typeface="Calibri"/>
                <a:ea typeface="Calibri"/>
                <a:cs typeface="Calibri"/>
                <a:sym typeface="Calibri"/>
              </a:rPr>
              <a:t>31.12.2002. </a:t>
            </a:r>
            <a:endParaRPr/>
          </a:p>
          <a:p>
            <a:pPr indent="-147320" lvl="0" marL="107950" marR="0" rtl="0" algn="l">
              <a:lnSpc>
                <a:spcPct val="100000"/>
              </a:lnSpc>
              <a:spcBef>
                <a:spcPts val="700"/>
              </a:spcBef>
              <a:spcAft>
                <a:spcPts val="0"/>
              </a:spcAft>
              <a:buClr>
                <a:srgbClr val="C00000"/>
              </a:buClr>
              <a:buSzPts val="2320"/>
              <a:buFont typeface="Noto Sans Symbols"/>
              <a:buChar char="❑"/>
            </a:pPr>
            <a:r>
              <a:rPr b="1" i="0" lang="en-US" sz="2900" u="none">
                <a:solidFill>
                  <a:srgbClr val="C00000"/>
                </a:solidFill>
                <a:latin typeface="Calibri"/>
                <a:ea typeface="Calibri"/>
                <a:cs typeface="Calibri"/>
                <a:sym typeface="Calibri"/>
              </a:rPr>
              <a:t>  </a:t>
            </a:r>
            <a:r>
              <a:rPr b="0" i="0" lang="en-US" sz="2900" u="none">
                <a:solidFill>
                  <a:schemeClr val="dk1"/>
                </a:solidFill>
                <a:latin typeface="Calibri"/>
                <a:ea typeface="Calibri"/>
                <a:cs typeface="Calibri"/>
                <a:sym typeface="Calibri"/>
              </a:rPr>
              <a:t>είναι εγγεγραμμένοι στον εκλογικό κατάλογο του   Δήμου.</a:t>
            </a:r>
            <a:endParaRPr/>
          </a:p>
          <a:p>
            <a:pPr indent="-147320" lvl="0" marL="1079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Για συμβούλια και προέδρους κοινοτήτων ψηφίζουν μόνο οι εγγεγραμμένοι στους εκλογικούς καταλόγους της οικείας κοινότητας. </a:t>
            </a:r>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Google Shape;194;p27"/>
          <p:cNvSpPr txBox="1"/>
          <p:nvPr>
            <p:ph type="title"/>
          </p:nvPr>
        </p:nvSpPr>
        <p:spPr>
          <a:xfrm>
            <a:off x="468312" y="404812"/>
            <a:ext cx="8229600" cy="7207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Calibri"/>
              <a:buNone/>
            </a:pPr>
            <a:r>
              <a:rPr b="1" i="0" lang="en-US" sz="4400" u="none">
                <a:solidFill>
                  <a:schemeClr val="dk2"/>
                </a:solidFill>
                <a:latin typeface="Calibri"/>
                <a:ea typeface="Calibri"/>
                <a:cs typeface="Calibri"/>
                <a:sym typeface="Calibri"/>
              </a:rPr>
              <a:t>Εκλογικό δικαίωμα (ΙΙ)</a:t>
            </a:r>
            <a:endParaRPr/>
          </a:p>
        </p:txBody>
      </p:sp>
      <p:sp>
        <p:nvSpPr>
          <p:cNvPr id="195" name="Google Shape;195;p27"/>
          <p:cNvSpPr txBox="1"/>
          <p:nvPr>
            <p:ph idx="1" type="body"/>
          </p:nvPr>
        </p:nvSpPr>
        <p:spPr>
          <a:xfrm>
            <a:off x="457200" y="1628775"/>
            <a:ext cx="8229600" cy="4945062"/>
          </a:xfrm>
          <a:prstGeom prst="rect">
            <a:avLst/>
          </a:prstGeom>
          <a:noFill/>
          <a:ln>
            <a:noFill/>
          </a:ln>
        </p:spPr>
        <p:txBody>
          <a:bodyPr anchorCtr="0" anchor="t" bIns="45700" lIns="91425" spcFirstLastPara="1" rIns="91425" wrap="square" tIns="45700">
            <a:noAutofit/>
          </a:bodyPr>
          <a:lstStyle/>
          <a:p>
            <a:pPr indent="0" lvl="0" marL="107950" marR="0" rtl="0" algn="l">
              <a:lnSpc>
                <a:spcPct val="100000"/>
              </a:lnSpc>
              <a:spcBef>
                <a:spcPts val="0"/>
              </a:spcBef>
              <a:spcAft>
                <a:spcPts val="0"/>
              </a:spcAft>
              <a:buClr>
                <a:schemeClr val="accent2"/>
              </a:buClr>
              <a:buSzPts val="1740"/>
              <a:buFont typeface="Noto Sans Symbols"/>
              <a:buNone/>
            </a:pPr>
            <a:r>
              <a:rPr b="0" i="0" lang="en-US" sz="2900" u="none">
                <a:solidFill>
                  <a:schemeClr val="dk1"/>
                </a:solidFill>
                <a:latin typeface="Calibri"/>
                <a:ea typeface="Calibri"/>
                <a:cs typeface="Calibri"/>
                <a:sym typeface="Calibri"/>
              </a:rPr>
              <a:t>β. </a:t>
            </a:r>
            <a:r>
              <a:rPr b="1" i="0" lang="en-US" sz="2900" u="none">
                <a:solidFill>
                  <a:schemeClr val="dk1"/>
                </a:solidFill>
                <a:latin typeface="Calibri"/>
                <a:ea typeface="Calibri"/>
                <a:cs typeface="Calibri"/>
                <a:sym typeface="Calibri"/>
              </a:rPr>
              <a:t>οι πολίτες των λοιπών 27 κρατών-μελών της Ευρωπαϊκής Ένωσης</a:t>
            </a:r>
            <a:r>
              <a:rPr b="0" i="0" lang="en-US" sz="2900" u="none">
                <a:solidFill>
                  <a:schemeClr val="dk1"/>
                </a:solidFill>
                <a:latin typeface="Calibri"/>
                <a:ea typeface="Calibri"/>
                <a:cs typeface="Calibri"/>
                <a:sym typeface="Calibri"/>
              </a:rPr>
              <a:t>, οι οποίοι δεν έχουν την ελληνική ιθαγένεια, αλλά που σωρευτικά:  </a:t>
            </a:r>
            <a:endParaRPr/>
          </a:p>
          <a:p>
            <a:pPr indent="-147320" lvl="0" marL="1079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κατοικούν στην Ελλάδα,</a:t>
            </a:r>
            <a:endParaRPr/>
          </a:p>
          <a:p>
            <a:pPr indent="-147320" lvl="0" marL="1079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έχουν συμπληρώσει </a:t>
            </a:r>
            <a:r>
              <a:rPr b="1" i="0" lang="en-US" sz="2900" u="none">
                <a:solidFill>
                  <a:srgbClr val="C00000"/>
                </a:solidFill>
                <a:latin typeface="Calibri"/>
                <a:ea typeface="Calibri"/>
                <a:cs typeface="Calibri"/>
                <a:sym typeface="Calibri"/>
              </a:rPr>
              <a:t>το 17</a:t>
            </a:r>
            <a:r>
              <a:rPr b="1" baseline="30000" i="0" lang="en-US" sz="2900" u="none">
                <a:solidFill>
                  <a:srgbClr val="C00000"/>
                </a:solidFill>
                <a:latin typeface="Calibri"/>
                <a:ea typeface="Calibri"/>
                <a:cs typeface="Calibri"/>
                <a:sym typeface="Calibri"/>
              </a:rPr>
              <a:t>ο</a:t>
            </a:r>
            <a:r>
              <a:rPr b="1" i="0" lang="en-US" sz="2900" u="none">
                <a:solidFill>
                  <a:srgbClr val="C00000"/>
                </a:solidFill>
                <a:latin typeface="Calibri"/>
                <a:ea typeface="Calibri"/>
                <a:cs typeface="Calibri"/>
                <a:sym typeface="Calibri"/>
              </a:rPr>
              <a:t> έτος </a:t>
            </a:r>
            <a:r>
              <a:rPr b="0" i="0" lang="en-US" sz="2900" u="none">
                <a:solidFill>
                  <a:schemeClr val="dk1"/>
                </a:solidFill>
                <a:latin typeface="Calibri"/>
                <a:ea typeface="Calibri"/>
                <a:cs typeface="Calibri"/>
                <a:sym typeface="Calibri"/>
              </a:rPr>
              <a:t>της ηλικίας τους,     δηλαδή έχουν γεννηθεί μέχρι 31.12.2002,</a:t>
            </a:r>
            <a:endParaRPr/>
          </a:p>
          <a:p>
            <a:pPr indent="-147320" lvl="0" marL="107950" marR="0" rtl="0" algn="l">
              <a:lnSpc>
                <a:spcPct val="100000"/>
              </a:lnSpc>
              <a:spcBef>
                <a:spcPts val="700"/>
              </a:spcBef>
              <a:spcAft>
                <a:spcPts val="0"/>
              </a:spcAft>
              <a:buClr>
                <a:srgbClr val="C00000"/>
              </a:buClr>
              <a:buSzPts val="2320"/>
              <a:buFont typeface="Noto Sans Symbols"/>
              <a:buChar char="❑"/>
            </a:pPr>
            <a:r>
              <a:rPr b="0" i="0" lang="en-US" sz="2900" u="none">
                <a:solidFill>
                  <a:schemeClr val="dk1"/>
                </a:solidFill>
                <a:latin typeface="Calibri"/>
                <a:ea typeface="Calibri"/>
                <a:cs typeface="Calibri"/>
                <a:sym typeface="Calibri"/>
              </a:rPr>
              <a:t>  είναι εγγεγραμμένοι στους ειδικούς εκλογικούς καταλόγους του Δήμου όπου κατοικούν, μέχρι τις </a:t>
            </a:r>
            <a:r>
              <a:rPr b="0" i="0" lang="en-US" sz="2900" u="none">
                <a:solidFill>
                  <a:srgbClr val="FF0000"/>
                </a:solidFill>
                <a:latin typeface="Calibri"/>
                <a:ea typeface="Calibri"/>
                <a:cs typeface="Calibri"/>
                <a:sym typeface="Calibri"/>
              </a:rPr>
              <a:t> </a:t>
            </a:r>
            <a:r>
              <a:rPr b="0" i="0" lang="en-US" sz="2900" u="none">
                <a:solidFill>
                  <a:schemeClr val="dk1"/>
                </a:solidFill>
                <a:latin typeface="Calibri"/>
                <a:ea typeface="Calibri"/>
                <a:cs typeface="Calibri"/>
                <a:sym typeface="Calibri"/>
              </a:rPr>
              <a:t>28 Φεβρουαρίου 2019.</a:t>
            </a:r>
            <a:endParaRPr/>
          </a:p>
          <a:p>
            <a:pPr indent="-208598" lvl="0" marL="319088" marR="0" rtl="0" algn="l">
              <a:spcBef>
                <a:spcPts val="700"/>
              </a:spcBef>
              <a:spcAft>
                <a:spcPts val="0"/>
              </a:spcAft>
              <a:buClr>
                <a:schemeClr val="accent2"/>
              </a:buClr>
              <a:buSzPts val="1740"/>
              <a:buFont typeface="Noto Sans Symbols"/>
              <a:buNone/>
            </a:pPr>
            <a:r>
              <a:t/>
            </a:r>
            <a:endParaRPr b="0" i="0" sz="2900" u="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Google Shape;200;p28"/>
          <p:cNvSpPr txBox="1"/>
          <p:nvPr>
            <p:ph type="title"/>
          </p:nvPr>
        </p:nvSpPr>
        <p:spPr>
          <a:xfrm>
            <a:off x="612775" y="228600"/>
            <a:ext cx="8153400" cy="990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 </a:t>
            </a:r>
            <a:r>
              <a:rPr b="1" i="0" lang="en-US" sz="4400" u="none">
                <a:solidFill>
                  <a:schemeClr val="dk2"/>
                </a:solidFill>
                <a:latin typeface="Calibri"/>
                <a:ea typeface="Calibri"/>
                <a:cs typeface="Calibri"/>
                <a:sym typeface="Calibri"/>
              </a:rPr>
              <a:t>Προσόντα εκλογιμότητας</a:t>
            </a:r>
            <a:endParaRPr/>
          </a:p>
        </p:txBody>
      </p:sp>
      <p:sp>
        <p:nvSpPr>
          <p:cNvPr id="201" name="Google Shape;201;p28"/>
          <p:cNvSpPr txBox="1"/>
          <p:nvPr>
            <p:ph idx="1" type="body"/>
          </p:nvPr>
        </p:nvSpPr>
        <p:spPr>
          <a:xfrm>
            <a:off x="612775" y="1600200"/>
            <a:ext cx="8153400" cy="4495800"/>
          </a:xfrm>
          <a:prstGeom prst="rect">
            <a:avLst/>
          </a:prstGeom>
          <a:noFill/>
          <a:ln>
            <a:noFill/>
          </a:ln>
        </p:spPr>
        <p:txBody>
          <a:bodyPr anchorCtr="0" anchor="t" bIns="45700" lIns="91425" spcFirstLastPara="1" rIns="91425" wrap="square" tIns="45700">
            <a:noAutofit/>
          </a:bodyPr>
          <a:lstStyle/>
          <a:p>
            <a:pPr indent="-502919" lvl="0" marL="563562" marR="0" rtl="0" algn="l">
              <a:lnSpc>
                <a:spcPct val="80000"/>
              </a:lnSpc>
              <a:spcBef>
                <a:spcPts val="0"/>
              </a:spcBef>
              <a:spcAft>
                <a:spcPts val="0"/>
              </a:spcAft>
              <a:buClr>
                <a:srgbClr val="C00000"/>
              </a:buClr>
              <a:buSzPts val="2400"/>
              <a:buFont typeface="Noto Sans Symbols"/>
              <a:buChar char="▪"/>
            </a:pPr>
            <a:r>
              <a:rPr b="1" i="1" lang="en-US" sz="2400" u="none">
                <a:solidFill>
                  <a:schemeClr val="dk2"/>
                </a:solidFill>
                <a:latin typeface="Calibri"/>
                <a:ea typeface="Calibri"/>
                <a:cs typeface="Calibri"/>
                <a:sym typeface="Calibri"/>
              </a:rPr>
              <a:t>Δήμαρχος</a:t>
            </a:r>
            <a:r>
              <a:rPr b="0" i="0" lang="en-US" sz="2400" u="none">
                <a:solidFill>
                  <a:schemeClr val="dk2"/>
                </a:solidFill>
                <a:latin typeface="Calibri"/>
                <a:ea typeface="Calibri"/>
                <a:cs typeface="Calibri"/>
                <a:sym typeface="Calibri"/>
              </a:rPr>
              <a:t> </a:t>
            </a:r>
            <a:r>
              <a:rPr b="0" i="0" lang="en-US" sz="2400" u="none">
                <a:solidFill>
                  <a:srgbClr val="000000"/>
                </a:solidFill>
                <a:latin typeface="Calibri"/>
                <a:ea typeface="Calibri"/>
                <a:cs typeface="Calibri"/>
                <a:sym typeface="Calibri"/>
              </a:rPr>
              <a:t>μπορεί να εκλεγεί ο δημότης </a:t>
            </a:r>
            <a:r>
              <a:rPr b="0" i="0" lang="en-US" sz="2400" u="sng">
                <a:solidFill>
                  <a:srgbClr val="000000"/>
                </a:solidFill>
                <a:latin typeface="Calibri"/>
                <a:ea typeface="Calibri"/>
                <a:cs typeface="Calibri"/>
                <a:sym typeface="Calibri"/>
              </a:rPr>
              <a:t>και ο πολίτης κράτους- μέλους της Ευρωπαϊκής Ένωσης </a:t>
            </a:r>
            <a:r>
              <a:rPr b="0" i="0" lang="en-US" sz="2400" u="none">
                <a:solidFill>
                  <a:srgbClr val="000000"/>
                </a:solidFill>
                <a:latin typeface="Calibri"/>
                <a:ea typeface="Calibri"/>
                <a:cs typeface="Calibri"/>
                <a:sym typeface="Calibri"/>
              </a:rPr>
              <a:t>που έχει την ικανότητα να εκλέγει και έχει συμπληρώσει το </a:t>
            </a:r>
            <a:r>
              <a:rPr b="1" i="0" lang="en-US" sz="2400" u="none">
                <a:solidFill>
                  <a:srgbClr val="000000"/>
                </a:solidFill>
                <a:latin typeface="Calibri"/>
                <a:ea typeface="Calibri"/>
                <a:cs typeface="Calibri"/>
                <a:sym typeface="Calibri"/>
              </a:rPr>
              <a:t>21</a:t>
            </a:r>
            <a:r>
              <a:rPr b="1" baseline="30000" i="0" lang="en-US" sz="2400" u="none">
                <a:solidFill>
                  <a:srgbClr val="000000"/>
                </a:solidFill>
                <a:latin typeface="Calibri"/>
                <a:ea typeface="Calibri"/>
                <a:cs typeface="Calibri"/>
                <a:sym typeface="Calibri"/>
              </a:rPr>
              <a:t>ο</a:t>
            </a:r>
            <a:r>
              <a:rPr b="1" i="0" lang="en-US" sz="2400" u="none">
                <a:solidFill>
                  <a:srgbClr val="000000"/>
                </a:solidFill>
                <a:latin typeface="Calibri"/>
                <a:ea typeface="Calibri"/>
                <a:cs typeface="Calibri"/>
                <a:sym typeface="Calibri"/>
              </a:rPr>
              <a:t> έτος</a:t>
            </a:r>
            <a:r>
              <a:rPr b="0" i="0" lang="en-US" sz="2400" u="none">
                <a:solidFill>
                  <a:srgbClr val="000000"/>
                </a:solidFill>
                <a:latin typeface="Calibri"/>
                <a:ea typeface="Calibri"/>
                <a:cs typeface="Calibri"/>
                <a:sym typeface="Calibri"/>
              </a:rPr>
              <a:t> της ηλικίας του κατά την ημέρα της διενέργειας των εκλογών, δηλ. έχει γεννηθεί μέχρι τις </a:t>
            </a:r>
            <a:r>
              <a:rPr b="0" i="0" lang="en-US" sz="2400" u="none">
                <a:solidFill>
                  <a:srgbClr val="C00000"/>
                </a:solidFill>
                <a:latin typeface="Calibri"/>
                <a:ea typeface="Calibri"/>
                <a:cs typeface="Calibri"/>
                <a:sym typeface="Calibri"/>
              </a:rPr>
              <a:t>25.05.1998</a:t>
            </a:r>
            <a:r>
              <a:rPr b="0" i="0" lang="en-US" sz="2400" u="none">
                <a:solidFill>
                  <a:srgbClr val="000000"/>
                </a:solidFill>
                <a:latin typeface="Calibri"/>
                <a:ea typeface="Calibri"/>
                <a:cs typeface="Calibri"/>
                <a:sym typeface="Calibri"/>
              </a:rPr>
              <a:t>.</a:t>
            </a:r>
            <a:endParaRPr sz="2400"/>
          </a:p>
          <a:p>
            <a:pPr indent="-502919" lvl="0" marL="563562" marR="0" rtl="0" algn="l">
              <a:lnSpc>
                <a:spcPct val="80000"/>
              </a:lnSpc>
              <a:spcBef>
                <a:spcPts val="300"/>
              </a:spcBef>
              <a:spcAft>
                <a:spcPts val="0"/>
              </a:spcAft>
              <a:buClr>
                <a:srgbClr val="C00000"/>
              </a:buClr>
              <a:buSzPts val="2400"/>
              <a:buFont typeface="Noto Sans Symbols"/>
              <a:buChar char="▪"/>
            </a:pPr>
            <a:r>
              <a:rPr b="1" i="1" lang="en-US" sz="2400" u="none">
                <a:solidFill>
                  <a:schemeClr val="dk2"/>
                </a:solidFill>
                <a:latin typeface="Calibri"/>
                <a:ea typeface="Calibri"/>
                <a:cs typeface="Calibri"/>
                <a:sym typeface="Calibri"/>
              </a:rPr>
              <a:t>Δημοτικός σύμβουλος</a:t>
            </a:r>
            <a:r>
              <a:rPr b="1" i="0" lang="en-US" sz="2400" u="none">
                <a:solidFill>
                  <a:schemeClr val="dk2"/>
                </a:solidFill>
                <a:latin typeface="Calibri"/>
                <a:ea typeface="Calibri"/>
                <a:cs typeface="Calibri"/>
                <a:sym typeface="Calibri"/>
              </a:rPr>
              <a:t>, σύμβουλος  κοινότητας ή πρόεδρος κοινότητας</a:t>
            </a:r>
            <a:r>
              <a:rPr b="0" i="0" lang="en-US" sz="2400" u="none">
                <a:solidFill>
                  <a:srgbClr val="000000"/>
                </a:solidFill>
                <a:latin typeface="Calibri"/>
                <a:ea typeface="Calibri"/>
                <a:cs typeface="Calibri"/>
                <a:sym typeface="Calibri"/>
              </a:rPr>
              <a:t> μπορεί να εκλεγεί ο δημότης ή ο πολίτης κράτους-μέλους της Ευρωπαϊκής Ένωσης, που έχει την ικανότητα να εκλέγει και έχει συμπληρώσει το </a:t>
            </a:r>
            <a:r>
              <a:rPr b="1" i="0" lang="en-US" sz="2400" u="none">
                <a:solidFill>
                  <a:srgbClr val="000000"/>
                </a:solidFill>
                <a:latin typeface="Calibri"/>
                <a:ea typeface="Calibri"/>
                <a:cs typeface="Calibri"/>
                <a:sym typeface="Calibri"/>
              </a:rPr>
              <a:t>18</a:t>
            </a:r>
            <a:r>
              <a:rPr b="1" baseline="30000" i="0" lang="en-US" sz="2400" u="none">
                <a:solidFill>
                  <a:srgbClr val="000000"/>
                </a:solidFill>
                <a:latin typeface="Calibri"/>
                <a:ea typeface="Calibri"/>
                <a:cs typeface="Calibri"/>
                <a:sym typeface="Calibri"/>
              </a:rPr>
              <a:t>ο</a:t>
            </a:r>
            <a:r>
              <a:rPr b="1" i="0" lang="en-US" sz="2400" u="none">
                <a:solidFill>
                  <a:srgbClr val="000000"/>
                </a:solidFill>
                <a:latin typeface="Calibri"/>
                <a:ea typeface="Calibri"/>
                <a:cs typeface="Calibri"/>
                <a:sym typeface="Calibri"/>
              </a:rPr>
              <a:t> έτος </a:t>
            </a:r>
            <a:r>
              <a:rPr b="0" i="0" lang="en-US" sz="2400" u="none">
                <a:solidFill>
                  <a:srgbClr val="000000"/>
                </a:solidFill>
                <a:latin typeface="Calibri"/>
                <a:ea typeface="Calibri"/>
                <a:cs typeface="Calibri"/>
                <a:sym typeface="Calibri"/>
              </a:rPr>
              <a:t>της ηλικίας του κατά την ημέρα διενέργειας των εκλογών, δηλ. έχει γεννηθεί μέχρι </a:t>
            </a:r>
            <a:r>
              <a:rPr b="0" i="0" lang="en-US" sz="2400" u="none">
                <a:solidFill>
                  <a:srgbClr val="C00000"/>
                </a:solidFill>
                <a:latin typeface="Calibri"/>
                <a:ea typeface="Calibri"/>
                <a:cs typeface="Calibri"/>
                <a:sym typeface="Calibri"/>
              </a:rPr>
              <a:t>25.05.2001.</a:t>
            </a:r>
            <a:endParaRPr sz="2400"/>
          </a:p>
          <a:p>
            <a:pPr indent="-335279" lvl="0" marL="563562" marR="0" rtl="0" algn="l">
              <a:lnSpc>
                <a:spcPct val="80000"/>
              </a:lnSpc>
              <a:spcBef>
                <a:spcPts val="300"/>
              </a:spcBef>
              <a:spcAft>
                <a:spcPts val="0"/>
              </a:spcAft>
              <a:buClr>
                <a:schemeClr val="accent2"/>
              </a:buClr>
              <a:buSzPts val="1920"/>
              <a:buFont typeface="Noto Sans Symbols"/>
              <a:buNone/>
            </a:pPr>
            <a:r>
              <a:t/>
            </a:r>
            <a:endParaRPr b="0" i="0" sz="2400" u="none">
              <a:solidFill>
                <a:srgbClr val="000000"/>
              </a:solidFill>
              <a:latin typeface="Calibri"/>
              <a:ea typeface="Calibri"/>
              <a:cs typeface="Calibri"/>
              <a:sym typeface="Calibri"/>
            </a:endParaRPr>
          </a:p>
          <a:p>
            <a:pPr indent="-197168" lvl="0" marL="319088" marR="0" rtl="0" algn="l">
              <a:spcBef>
                <a:spcPts val="700"/>
              </a:spcBef>
              <a:spcAft>
                <a:spcPts val="0"/>
              </a:spcAft>
              <a:buClr>
                <a:schemeClr val="accent2"/>
              </a:buClr>
              <a:buSzPts val="1920"/>
              <a:buFont typeface="Noto Sans Symbols"/>
              <a:buNone/>
            </a:pPr>
            <a:r>
              <a:t/>
            </a:r>
            <a:endParaRPr b="0" i="0" sz="2400" u="non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3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4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6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7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2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1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5_Διάμεσος">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